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27"/>
  </p:notesMasterIdLst>
  <p:handoutMasterIdLst>
    <p:handoutMasterId r:id="rId28"/>
  </p:handoutMasterIdLst>
  <p:sldIdLst>
    <p:sldId id="256" r:id="rId3"/>
    <p:sldId id="307" r:id="rId4"/>
    <p:sldId id="308" r:id="rId5"/>
    <p:sldId id="295" r:id="rId6"/>
    <p:sldId id="309" r:id="rId7"/>
    <p:sldId id="2652" r:id="rId8"/>
    <p:sldId id="2653" r:id="rId9"/>
    <p:sldId id="2646" r:id="rId10"/>
    <p:sldId id="2647" r:id="rId11"/>
    <p:sldId id="2648" r:id="rId12"/>
    <p:sldId id="2654" r:id="rId13"/>
    <p:sldId id="2655" r:id="rId14"/>
    <p:sldId id="2656" r:id="rId15"/>
    <p:sldId id="2657" r:id="rId16"/>
    <p:sldId id="2659" r:id="rId17"/>
    <p:sldId id="2658" r:id="rId18"/>
    <p:sldId id="2660" r:id="rId19"/>
    <p:sldId id="2661" r:id="rId20"/>
    <p:sldId id="2662" r:id="rId21"/>
    <p:sldId id="2663" r:id="rId22"/>
    <p:sldId id="2664" r:id="rId23"/>
    <p:sldId id="2665" r:id="rId24"/>
    <p:sldId id="2666" r:id="rId25"/>
    <p:sldId id="305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BE192EA-4FB5-417A-96F6-B3058A54ABC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75D5479-0008-4BFD-BE18-7442B169130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72114D-3A05-4B20-822E-8261653B33D2}" type="datetimeFigureOut">
              <a:rPr lang="en-US" smtClean="0"/>
              <a:t>9/18/2020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ABD4BE7-9FD8-4D10-87DD-2B2BC23B46E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10342B2-B657-4BF5-B0C4-8D3FD65073D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E5079B-D1F0-49DB-8DFB-E06CD09EC1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54729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F008D2-43B4-45EB-8E80-36DCF9CD046D}" type="datetimeFigureOut">
              <a:rPr lang="en-US" smtClean="0"/>
              <a:t>9/18/2020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A8591F-50F3-4C40-9DA2-D793276CC0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9949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A8591F-50F3-4C40-9DA2-D793276CC05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8032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与孩子们一起努力真的非常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重要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。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全家人一起探索事物。总是假设出现最坏状况无济于事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——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需要认识到，媒体总是关注最糟糕的事情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——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是的，确实存在风险，但线下世界也有风险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——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但我们不能因此不让自己的孩子踏出家门吧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……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平衡在这里很重要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——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与您的孩子交谈。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A8591F-50F3-4C40-9DA2-D793276CC05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6570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了解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家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中可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使用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的设备以及正在使用的平台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。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您不必成为孩子使用的每个应用和游戏的专家，但了解是什么应用和游戏很重要，如果出现问题，您可以找到更多的相关信息。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A8591F-50F3-4C40-9DA2-D793276CC05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0537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网络安全是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上网安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全的重要部分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。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应保护设备免受恶意软件和病毒侵害，与保护家里不让入侵者闯入是一样的道理。为了孩子，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父母应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为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采取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此类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保护措施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。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A8591F-50F3-4C40-9DA2-D793276CC05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7563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针对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何时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、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何地以及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以何种方式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在家中使用技术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讨论一下。最好在用餐时不用设备，这对父母也应适用。确保夜间不将设备放在卧室也不错，但对父母这也应适用。在此的理由是，设备放在卧室可能会影响睡眠。这倒不一定是怕孩子用设备做错事（如访问不当内容），而是因为这会分心并妨碍他们获得充足睡眠。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A8591F-50F3-4C40-9DA2-D793276CC05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7471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关心孩子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在网上做什么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。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询问自己能否与他们一起玩游戏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——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就像您感兴趣他们外出做什么一样。父母应了解自己的孩子在网上做什么，但不要过分干涉或指手画脚。我们需要有所了解，但不要因为不理解而对某些事情不屑一顾！儿童和青少年应该从上网中受益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——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这是个保持均衡的问题，而不是成天泡在网上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……</a:t>
            </a:r>
            <a:endParaRPr lang="en-GB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A8591F-50F3-4C40-9DA2-D793276CC05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14307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游戏和应用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均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有年龄分级，可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作为父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母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的实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用指导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。同样，还有网站提供关于热门游戏和应用的实用评论。</a:t>
            </a:r>
            <a:r>
              <a:rPr lang="en-GB" dirty="0"/>
              <a:t>www.commonsensemedia.org 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A8591F-50F3-4C40-9DA2-D793276CC05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58136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设备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含有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禁用应用内购买或在线使用信用卡的设置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。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在将设备交给孩子之前，须启用这些设置，以便对任何网上交易有所控制。</a:t>
            </a:r>
            <a:endParaRPr lang="en-GB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A8591F-50F3-4C40-9DA2-D793276CC05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04042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了解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如何举报至关重要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。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理想情况下，如果出现问题，儿童和青少年告诉父母或信任的成年人，不过也有帮助热线。当然，在许多情况下，他们可以向正在使用的应用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游戏举报。举报很重要且需要予以鼓励，儿童应当知道如何进行举报。再次强调，父母的应对方式很关键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——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孩子将问题告诉您是好事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——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他们没有自行面对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——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您的反应将决定如果出现其他问题，他们是否还会再来找您。</a:t>
            </a:r>
            <a:endParaRPr lang="en-GB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A8591F-50F3-4C40-9DA2-D793276CC05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89972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如果我们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平白无故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获得服务（即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未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付费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），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那是因为我们（用户）就是产品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。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儿童和青少年需了解，他们常常允许应用和游戏访问自己的数据。对此展开讨论很重要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——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提醒他们如有不确定的问题，尽可前来询问。</a:t>
            </a:r>
            <a:endParaRPr lang="en-GB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A8591F-50F3-4C40-9DA2-D793276CC05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8458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点击加入笔记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A8591F-50F3-4C40-9DA2-D793276CC05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7534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err="1">
                <a:solidFill>
                  <a:schemeClr val="tx1"/>
                </a:solidFill>
                <a:effectLst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我们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无法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忽视技术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——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媒体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往往关注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可能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（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和已经）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出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问题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的事情，但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其中有许多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积极方面，大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多数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人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都同意利大于弊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。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SimSun" panose="02010600030101010101" pitchFamily="2" charset="-122"/>
                <a:ea typeface="SimSun" panose="02010600030101010101" pitchFamily="2" charset="-122"/>
                <a:cs typeface="+mn-cs"/>
              </a:rPr>
              <a:t>许多人会认为，如果没有连接网络，我们就落后脱节了。</a:t>
            </a:r>
            <a:endParaRPr lang="de-DE" dirty="0"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A8591F-50F3-4C40-9DA2-D793276CC05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218435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一条最广泛分享的上网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安全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信息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是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：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STKaiti" panose="02010600040101010101" pitchFamily="2" charset="-122"/>
                <a:ea typeface="STKaiti" panose="02010600040101010101" pitchFamily="2" charset="-122"/>
                <a:cs typeface="+mn-cs"/>
              </a:rPr>
              <a:t>不要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STKaiti" panose="02010600040101010101" pitchFamily="2" charset="-122"/>
                <a:ea typeface="STKaiti" panose="02010600040101010101" pitchFamily="2" charset="-122"/>
                <a:cs typeface="+mn-cs"/>
              </a:rPr>
              <a:t>在网上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STKaiti" panose="02010600040101010101" pitchFamily="2" charset="-122"/>
                <a:ea typeface="STKaiti" panose="02010600040101010101" pitchFamily="2" charset="-122"/>
                <a:cs typeface="+mn-cs"/>
              </a:rPr>
              <a:t>与陌生人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STKaiti" panose="02010600040101010101" pitchFamily="2" charset="-122"/>
                <a:ea typeface="STKaiti" panose="02010600040101010101" pitchFamily="2" charset="-122"/>
                <a:cs typeface="+mn-cs"/>
              </a:rPr>
              <a:t>说话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。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恋童癖的传闻让父母充满恐惧，这可以理解。这句话很重要，但是儿童确实会和陌生人说话，这不一定总会带来问题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——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如果他们在与某人聊天时感到不舒服，如果有人向他们发送不当内容或要求他们做自己认为错误的事情，他们则应告诉他人。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但是，如果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他们害怕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告诉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他人的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后果，例如再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也不能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使用特定应用或游戏，那么父母需考虑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儿童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是否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还可能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告诉他们？如果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有人对他们做出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错误的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行为，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如在社交网站上向他们发送不当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图像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（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或要求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儿童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发送不当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内容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）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，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告诉孩子他们不能再使用该应用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是否是正确的应对方式？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他们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自己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没有做错任何事情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，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却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受到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了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惩罚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。可以屏蔽特定用户并举报他们，大多数网站均有允许用户控制谁可以向自己发送消息等工具。再强调一下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，这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种情况下，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最重要的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是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对话和讨论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。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A8591F-50F3-4C40-9DA2-D793276CC05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90775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针对什么是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可以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分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享的内容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开展讨论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非常重要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。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笼统地表示不要在网上分享任何个人信息无济于事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——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如今不分享一些个人信息在网上根本做不了什么，所以要谈一谈什么可以分享，什么不可以。</a:t>
            </a:r>
            <a:endParaRPr lang="en-GB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A8591F-50F3-4C40-9DA2-D793276CC051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32106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关于网上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声誉的对话很重要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——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如果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有人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在谷歌上对你进行搜索时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，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发现一些令人尴尬的照片或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言辞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不当的推文时会怎么想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。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请记住，出现在网上的图像通常没有背景或上下文，很容易被误解。父母也应考虑张贴自己孩子图像的问题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——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是否确认过自己的孩子愿意这些图像被张贴出来？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A8591F-50F3-4C40-9DA2-D793276CC051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77611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点击以添加笔记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A8591F-50F3-4C40-9DA2-D793276CC051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3020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图表同时展示了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15-24岁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上网人数比例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与总人口比例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——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这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一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年龄段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的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人群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显然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比更广泛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的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人群更可能使用互联网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，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因此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保护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上网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儿童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非常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重要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。</a:t>
            </a:r>
            <a:endParaRPr lang="en-GB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A8591F-50F3-4C40-9DA2-D793276CC05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9836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可以说这些风险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均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不是新的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，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甚至早在互联网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的想法出现之前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就已经存在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。在线下生活中，成年人会毫不犹豫地保护儿童和青少年免受所有这些风险，只不过在网上管理这些风险更加困难。举例而言，在互联网出现之前，父母在家庭环境中可以管理孩子会遇到的事物类型，但现在因技术变得更困难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——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因此，互联网促进了对其中一些风险的接触。父母应感到有能力进行管理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——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比在线下世界中难，但是对话、讨论和良好的沟通皆是解决方案的一部分。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A8591F-50F3-4C40-9DA2-D793276CC05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7470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（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接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上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页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幻灯片）是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，远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在互联网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构思出来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之前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，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一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些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儿童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会在字典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里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查找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粗话。下一页幻灯片（第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7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页）显示儿童正在网上查看他们不应该看的东西。此处的关键点是，儿童和青少年有时会做一些他们或许不该做的事情，父母不应感到惊讶。这种现象一直存在，他们的朋友可能会予以鼓励，他们试图看上去很酷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——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这是成长的一部分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……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FE8043-DB9B-4CE6-916A-01B07CC226A5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25783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当他们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在网上搜索污言秽语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时，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获取的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内容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可能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比在字典中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能够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找到的任何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事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都极端，当然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，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提供给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他们的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有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图像和视频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，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以及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纯文字。父母发现自己的孩子在字典中查找污言秽语可能不会过度反应，但若发现孩子在网上搜索不当内容则不然。我们知道原因，内容可能非常骇人，但重点是：如果儿童所做的正是儿童一直做的事情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——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因为好奇而突破界限，我们能为此责怪他们吗？电话、平板设备和计算机是谁给他们的？是他们的父母，所以如果出现什么问题，千万不要反应过度。儿童可能会因接触到的某些内容而心烦意乱，可能需要支持而非惩戒。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FE80188-A709-4A34-9BAF-21DFDA746D43}" type="slidenum">
              <a:rPr lang="en-US" altLang="en-US" smtClean="0"/>
              <a:pPr>
                <a:defRPr/>
              </a:pPr>
              <a:t>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716375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当然，父母可以管理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自己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的孩子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所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访问的内容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，方式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有三种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。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网络层面，指过滤进入家庭的内容。过滤互联网连接是可行的，而且许多提供商提供可控制不当内容的家长控制工具，例如，从列表中屏蔽不同类型的内容或设置一特定设备接入互联网的时间。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FE8043-DB9B-4CE6-916A-01B07CC226A5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07395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网络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层面的过滤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（上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页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幻灯片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）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不错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，但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在儿童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使用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手机或平板电脑连接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3G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或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4G或5G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时不适用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，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或者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在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连接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其他人的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可能未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经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过滤的wifi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互联网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时不适用。设备层面指利用如今在手机、平板电脑和计算机上可用的控制系统。如果安装这些控制，则无论在网络层面的操作如何，均可限制该设备能够访问的内容。有必要指出，儿童和青少年几乎肯定有朋友持有完全没有过滤的设备，因此，如果他们确实想获取特定类型的内容，他们能够做到。请记住，内容还可以下载并通过消息共享。这不会被过滤掉。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FE8043-DB9B-4CE6-916A-01B07CC226A5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25873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人为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层面也许是最重要的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——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需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认识到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，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父母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一方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可能是过滤和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监控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方面的专家，但是当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他们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的孩子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去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别人家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做客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时，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不能假定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其他父母也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能同样谨慎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。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因此，需要进行对话和讨论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——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开放的沟通渠道至关重要。父母肯定也想知道自己的孩子是否在艰难挣扎？如果在出现问题时他们反应过度，那么孩子今后遇到问题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——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在他们真的需要帮助和支持的时候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——</a:t>
            </a:r>
            <a:r>
              <a:rPr lang="zh-CN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就可能不告诉父母。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FE8043-DB9B-4CE6-916A-01B07CC226A5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36228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77049A8C-F0BB-4272-9D2B-AB5262E10062}"/>
              </a:ext>
            </a:extLst>
          </p:cNvPr>
          <p:cNvSpPr/>
          <p:nvPr userDrawn="1"/>
        </p:nvSpPr>
        <p:spPr>
          <a:xfrm>
            <a:off x="2799142" y="0"/>
            <a:ext cx="9372538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2A543E5-6C48-4CDD-A44C-172011688B2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204699" y="5914419"/>
            <a:ext cx="639990" cy="70545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E5242398-E226-4517-BB53-572F445F3143}"/>
              </a:ext>
            </a:extLst>
          </p:cNvPr>
          <p:cNvSpPr txBox="1"/>
          <p:nvPr userDrawn="1"/>
        </p:nvSpPr>
        <p:spPr>
          <a:xfrm>
            <a:off x="176107" y="6409386"/>
            <a:ext cx="24993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spc="50" baseline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www.itu.int/COP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646A0C1-0E8C-45B0-944A-A02F140E7D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82594" y="849573"/>
            <a:ext cx="8123377" cy="63590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2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8AB02DC-F311-4ED9-8DA3-92AD450BB20C}"/>
              </a:ext>
            </a:extLst>
          </p:cNvPr>
          <p:cNvCxnSpPr/>
          <p:nvPr userDrawn="1"/>
        </p:nvCxnSpPr>
        <p:spPr>
          <a:xfrm>
            <a:off x="2815017" y="849573"/>
            <a:ext cx="0" cy="635902"/>
          </a:xfrm>
          <a:prstGeom prst="line">
            <a:avLst/>
          </a:prstGeom>
          <a:ln w="38100">
            <a:solidFill>
              <a:srgbClr val="009CD6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69756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AA9A3B-CF71-48AC-B4B0-550E5EC772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268" y="712393"/>
            <a:ext cx="10976290" cy="635902"/>
          </a:xfrm>
          <a:prstGeom prst="rect">
            <a:avLst/>
          </a:prstGeom>
        </p:spPr>
        <p:txBody>
          <a:bodyPr anchor="t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F35575D-2A7B-417D-BB1B-9E538CFA647E}"/>
              </a:ext>
            </a:extLst>
          </p:cNvPr>
          <p:cNvCxnSpPr/>
          <p:nvPr userDrawn="1"/>
        </p:nvCxnSpPr>
        <p:spPr>
          <a:xfrm>
            <a:off x="447102" y="712393"/>
            <a:ext cx="0" cy="635902"/>
          </a:xfrm>
          <a:prstGeom prst="line">
            <a:avLst/>
          </a:prstGeom>
          <a:ln w="38100">
            <a:solidFill>
              <a:srgbClr val="009CD6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5ED55E9E-BFC6-411F-90A8-B7CC917CD1B5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616270" y="1487227"/>
            <a:ext cx="10976290" cy="46583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4000" i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Insert image here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9DA661F-800A-4D80-80A8-E153B042F79F}"/>
              </a:ext>
            </a:extLst>
          </p:cNvPr>
          <p:cNvSpPr txBox="1"/>
          <p:nvPr userDrawn="1"/>
        </p:nvSpPr>
        <p:spPr>
          <a:xfrm>
            <a:off x="257387" y="6409386"/>
            <a:ext cx="24993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spc="50" baseline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www.itu.int/COP</a:t>
            </a:r>
          </a:p>
        </p:txBody>
      </p:sp>
    </p:spTree>
    <p:extLst>
      <p:ext uri="{BB962C8B-B14F-4D97-AF65-F5344CB8AC3E}">
        <p14:creationId xmlns:p14="http://schemas.microsoft.com/office/powerpoint/2010/main" val="38660505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ent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AA9A3B-CF71-48AC-B4B0-550E5EC772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268" y="712393"/>
            <a:ext cx="10976290" cy="635902"/>
          </a:xfrm>
          <a:prstGeom prst="rect">
            <a:avLst/>
          </a:prstGeom>
        </p:spPr>
        <p:txBody>
          <a:bodyPr anchor="t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F35575D-2A7B-417D-BB1B-9E538CFA647E}"/>
              </a:ext>
            </a:extLst>
          </p:cNvPr>
          <p:cNvCxnSpPr/>
          <p:nvPr userDrawn="1"/>
        </p:nvCxnSpPr>
        <p:spPr>
          <a:xfrm>
            <a:off x="447102" y="712393"/>
            <a:ext cx="0" cy="635902"/>
          </a:xfrm>
          <a:prstGeom prst="line">
            <a:avLst/>
          </a:prstGeom>
          <a:ln w="38100">
            <a:solidFill>
              <a:srgbClr val="009CD6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5ED55E9E-BFC6-411F-90A8-B7CC917CD1B5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616270" y="1487227"/>
            <a:ext cx="10976290" cy="46583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4000" i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Insert image here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9DA661F-800A-4D80-80A8-E153B042F79F}"/>
              </a:ext>
            </a:extLst>
          </p:cNvPr>
          <p:cNvSpPr txBox="1"/>
          <p:nvPr userDrawn="1"/>
        </p:nvSpPr>
        <p:spPr>
          <a:xfrm>
            <a:off x="257387" y="6409386"/>
            <a:ext cx="24993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spc="50" baseline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www.itu.int/COP</a:t>
            </a:r>
          </a:p>
        </p:txBody>
      </p:sp>
    </p:spTree>
    <p:extLst>
      <p:ext uri="{BB962C8B-B14F-4D97-AF65-F5344CB8AC3E}">
        <p14:creationId xmlns:p14="http://schemas.microsoft.com/office/powerpoint/2010/main" val="41391014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009C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608D5F-0C4B-4F2A-958D-D1D42D8E69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FA257DB-81BD-4424-9522-15D1461D99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0789153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solidFill>
          <a:srgbClr val="009C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4B24AF-A5D5-4EE0-8C5F-19190DD624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454442"/>
            <a:ext cx="10515600" cy="875999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332956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69608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35543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No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60825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B0DA73-A4DB-4CF0-B22D-3E0D29E2415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123055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45366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grey bg"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480655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C0A339CD-6A5C-44CC-B893-9F8FFA02F5EC}"/>
              </a:ext>
            </a:extLst>
          </p:cNvPr>
          <p:cNvSpPr/>
          <p:nvPr userDrawn="1"/>
        </p:nvSpPr>
        <p:spPr>
          <a:xfrm>
            <a:off x="2799142" y="0"/>
            <a:ext cx="9372538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2645487-798F-461C-9A8B-77DCC7F0DD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82594" y="849573"/>
            <a:ext cx="8123377" cy="63590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2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1A647C-A7BD-47C9-962C-55289EF4CD8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071804" y="1816887"/>
            <a:ext cx="8123382" cy="4370553"/>
          </a:xfrm>
        </p:spPr>
        <p:txBody>
          <a:bodyPr>
            <a:noAutofit/>
          </a:bodyPr>
          <a:lstStyle>
            <a:lvl1pPr marL="228600" indent="-137160">
              <a:lnSpc>
                <a:spcPts val="2400"/>
              </a:lnSpc>
              <a:buClr>
                <a:srgbClr val="009CD6"/>
              </a:buClr>
              <a:buFont typeface="Arial" panose="020B0604020202020204" pitchFamily="34" charset="0"/>
              <a:buChar char="•"/>
              <a:defRPr sz="1400" spc="20"/>
            </a:lvl1pPr>
            <a:lvl2pPr marL="685800" indent="-137160">
              <a:lnSpc>
                <a:spcPts val="2400"/>
              </a:lnSpc>
              <a:buClr>
                <a:srgbClr val="009CD6"/>
              </a:buClr>
              <a:buFont typeface="Arial" panose="020B0604020202020204" pitchFamily="34" charset="0"/>
              <a:buChar char="•"/>
              <a:defRPr sz="1400" spc="20"/>
            </a:lvl2pPr>
            <a:lvl3pPr marL="1143000" indent="-137160">
              <a:lnSpc>
                <a:spcPts val="2400"/>
              </a:lnSpc>
              <a:buClr>
                <a:srgbClr val="009CD6"/>
              </a:buClr>
              <a:buFont typeface="Arial" panose="020B0604020202020204" pitchFamily="34" charset="0"/>
              <a:buChar char="•"/>
              <a:defRPr sz="1400" spc="20"/>
            </a:lvl3pPr>
            <a:lvl4pPr marL="1600200" indent="-137160">
              <a:lnSpc>
                <a:spcPts val="2400"/>
              </a:lnSpc>
              <a:buClr>
                <a:srgbClr val="009CD6"/>
              </a:buClr>
              <a:buFont typeface="Arial" panose="020B0604020202020204" pitchFamily="34" charset="0"/>
              <a:buChar char="•"/>
              <a:defRPr sz="1400" spc="20"/>
            </a:lvl4pPr>
            <a:lvl5pPr>
              <a:buClr>
                <a:srgbClr val="5B9BD5"/>
              </a:buClr>
              <a:defRPr/>
            </a:lvl5pPr>
          </a:lstStyle>
          <a:p>
            <a:pPr lvl="0"/>
            <a:r>
              <a:rPr lang="en-US" dirty="0"/>
              <a:t>Second level</a:t>
            </a:r>
          </a:p>
          <a:p>
            <a:pPr lvl="1"/>
            <a:r>
              <a:rPr lang="en-US" dirty="0"/>
              <a:t>Third level</a:t>
            </a:r>
          </a:p>
          <a:p>
            <a:pPr lvl="2"/>
            <a:r>
              <a:rPr lang="en-US" dirty="0"/>
              <a:t>Fourth level</a:t>
            </a:r>
          </a:p>
          <a:p>
            <a:pPr lvl="3"/>
            <a:r>
              <a:rPr lang="en-US" dirty="0"/>
              <a:t>Fifth level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0845B29-D0D0-4446-B37B-D2223E58D6B9}"/>
              </a:ext>
            </a:extLst>
          </p:cNvPr>
          <p:cNvCxnSpPr/>
          <p:nvPr userDrawn="1"/>
        </p:nvCxnSpPr>
        <p:spPr>
          <a:xfrm>
            <a:off x="2815017" y="849573"/>
            <a:ext cx="0" cy="635902"/>
          </a:xfrm>
          <a:prstGeom prst="line">
            <a:avLst/>
          </a:prstGeom>
          <a:ln w="38100">
            <a:solidFill>
              <a:srgbClr val="009CD6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0F0DD41A-E3AA-4559-86A1-C3DB5182964F}"/>
              </a:ext>
            </a:extLst>
          </p:cNvPr>
          <p:cNvSpPr txBox="1"/>
          <p:nvPr userDrawn="1"/>
        </p:nvSpPr>
        <p:spPr>
          <a:xfrm>
            <a:off x="176107" y="6409386"/>
            <a:ext cx="24993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spc="50" baseline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www.itu.int/COP</a:t>
            </a:r>
          </a:p>
        </p:txBody>
      </p:sp>
    </p:spTree>
    <p:extLst>
      <p:ext uri="{BB962C8B-B14F-4D97-AF65-F5344CB8AC3E}">
        <p14:creationId xmlns:p14="http://schemas.microsoft.com/office/powerpoint/2010/main" val="12158022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 grey bg">
    <p:bg>
      <p:bgPr>
        <a:solidFill>
          <a:srgbClr val="009C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4999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2C1BD08B-7EB6-4A3C-B302-107590EC4A69}"/>
              </a:ext>
            </a:extLst>
          </p:cNvPr>
          <p:cNvSpPr/>
          <p:nvPr userDrawn="1"/>
        </p:nvSpPr>
        <p:spPr>
          <a:xfrm>
            <a:off x="2799142" y="0"/>
            <a:ext cx="9372538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078E5A-AB76-4634-8AD9-64C991C6FC02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075855" y="1816096"/>
            <a:ext cx="3984630" cy="4351338"/>
          </a:xfrm>
        </p:spPr>
        <p:txBody>
          <a:bodyPr>
            <a:noAutofit/>
          </a:bodyPr>
          <a:lstStyle>
            <a:lvl1pPr marL="228600" indent="-137160">
              <a:buClr>
                <a:srgbClr val="009CD6"/>
              </a:buClr>
              <a:buFont typeface="Arial" panose="020B0604020202020204" pitchFamily="34" charset="0"/>
              <a:buChar char="•"/>
              <a:defRPr lang="en-US" spc="20" dirty="0"/>
            </a:lvl1pPr>
            <a:lvl2pPr marL="685800" indent="-137160">
              <a:buClr>
                <a:srgbClr val="009CD6"/>
              </a:buClr>
              <a:buFont typeface="Arial" panose="020B0604020202020204" pitchFamily="34" charset="0"/>
              <a:buChar char="•"/>
              <a:defRPr lang="en-US" spc="20" dirty="0"/>
            </a:lvl2pPr>
            <a:lvl3pPr marL="1143000" indent="-137160">
              <a:buClr>
                <a:srgbClr val="009CD6"/>
              </a:buClr>
              <a:buFont typeface="Arial" panose="020B0604020202020204" pitchFamily="34" charset="0"/>
              <a:buChar char="•"/>
              <a:defRPr lang="en-US" spc="20" dirty="0"/>
            </a:lvl3pPr>
            <a:lvl4pPr marL="1600200" indent="-137160">
              <a:buClr>
                <a:srgbClr val="009CD6"/>
              </a:buClr>
              <a:buFont typeface="Arial" panose="020B0604020202020204" pitchFamily="34" charset="0"/>
              <a:buChar char="•"/>
              <a:defRPr lang="en-US" spc="20" dirty="0"/>
            </a:lvl4pPr>
            <a:lvl5pPr>
              <a:buClr>
                <a:srgbClr val="5B9BD5"/>
              </a:buClr>
              <a:defRPr spc="0"/>
            </a:lvl5pPr>
          </a:lstStyle>
          <a:p>
            <a:pPr lvl="0"/>
            <a:r>
              <a:rPr lang="en-US" dirty="0"/>
              <a:t>Second level</a:t>
            </a:r>
          </a:p>
          <a:p>
            <a:pPr lvl="1"/>
            <a:r>
              <a:rPr lang="en-US" dirty="0"/>
              <a:t>Third level</a:t>
            </a:r>
          </a:p>
          <a:p>
            <a:pPr lvl="2"/>
            <a:r>
              <a:rPr lang="en-US" dirty="0"/>
              <a:t>Fourth level</a:t>
            </a:r>
          </a:p>
          <a:p>
            <a:pPr lvl="3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98F227-A22B-432C-84DE-6E0A3BE38D63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7236837" y="1816887"/>
            <a:ext cx="3984631" cy="4351338"/>
          </a:xfrm>
        </p:spPr>
        <p:txBody>
          <a:bodyPr>
            <a:noAutofit/>
          </a:bodyPr>
          <a:lstStyle>
            <a:lvl1pPr marL="228600" indent="-137160">
              <a:buClr>
                <a:srgbClr val="009CD6"/>
              </a:buClr>
              <a:buFont typeface="Arial" panose="020B0604020202020204" pitchFamily="34" charset="0"/>
              <a:buChar char="•"/>
              <a:defRPr lang="en-US" spc="20" dirty="0"/>
            </a:lvl1pPr>
            <a:lvl2pPr marL="685800" indent="-137160">
              <a:buClr>
                <a:srgbClr val="009CD6"/>
              </a:buClr>
              <a:buFont typeface="Arial" panose="020B0604020202020204" pitchFamily="34" charset="0"/>
              <a:buChar char="•"/>
              <a:defRPr lang="en-US" spc="20" dirty="0"/>
            </a:lvl2pPr>
            <a:lvl3pPr marL="1143000" indent="-137160">
              <a:buClr>
                <a:srgbClr val="009CD6"/>
              </a:buClr>
              <a:buFont typeface="Arial" panose="020B0604020202020204" pitchFamily="34" charset="0"/>
              <a:buChar char="•"/>
              <a:defRPr lang="en-US" spc="20" dirty="0"/>
            </a:lvl3pPr>
            <a:lvl4pPr marL="1600200" indent="-137160">
              <a:buClr>
                <a:srgbClr val="009CD6"/>
              </a:buClr>
              <a:buFont typeface="Arial" panose="020B0604020202020204" pitchFamily="34" charset="0"/>
              <a:buChar char="•"/>
              <a:defRPr lang="en-US" spc="20" dirty="0"/>
            </a:lvl4pPr>
            <a:lvl5pPr>
              <a:buClr>
                <a:srgbClr val="5B9BD5"/>
              </a:buClr>
              <a:defRPr spc="0"/>
            </a:lvl5pPr>
          </a:lstStyle>
          <a:p>
            <a:pPr lvl="0"/>
            <a:r>
              <a:rPr lang="en-US" dirty="0"/>
              <a:t>Second level</a:t>
            </a:r>
          </a:p>
          <a:p>
            <a:pPr lvl="1"/>
            <a:r>
              <a:rPr lang="en-US" dirty="0"/>
              <a:t>Third level</a:t>
            </a:r>
          </a:p>
          <a:p>
            <a:pPr lvl="2"/>
            <a:r>
              <a:rPr lang="en-US" dirty="0"/>
              <a:t>Fourth level</a:t>
            </a:r>
          </a:p>
          <a:p>
            <a:pPr lvl="3"/>
            <a:r>
              <a:rPr lang="en-US" dirty="0"/>
              <a:t>Fifth level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EC1607A-7D50-402E-A24D-D5BFDC36168E}"/>
              </a:ext>
            </a:extLst>
          </p:cNvPr>
          <p:cNvSpPr txBox="1"/>
          <p:nvPr userDrawn="1"/>
        </p:nvSpPr>
        <p:spPr>
          <a:xfrm>
            <a:off x="176107" y="6409386"/>
            <a:ext cx="24993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spc="50" baseline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www.itu.int/COP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28A11E3-107A-46D5-BE30-5E8872295C5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82594" y="849573"/>
            <a:ext cx="8238871" cy="63590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2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946AE7A-FF2C-4E28-A42C-CA780792192D}"/>
              </a:ext>
            </a:extLst>
          </p:cNvPr>
          <p:cNvCxnSpPr/>
          <p:nvPr userDrawn="1"/>
        </p:nvCxnSpPr>
        <p:spPr>
          <a:xfrm>
            <a:off x="2815017" y="849573"/>
            <a:ext cx="0" cy="635902"/>
          </a:xfrm>
          <a:prstGeom prst="line">
            <a:avLst/>
          </a:prstGeom>
          <a:ln w="38100">
            <a:solidFill>
              <a:srgbClr val="009CD6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13749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17448378-ED0D-4F7C-90E7-4BCAD0A493AD}"/>
              </a:ext>
            </a:extLst>
          </p:cNvPr>
          <p:cNvSpPr/>
          <p:nvPr userDrawn="1"/>
        </p:nvSpPr>
        <p:spPr>
          <a:xfrm>
            <a:off x="2799142" y="0"/>
            <a:ext cx="9372538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D6A0DE-A965-4E02-8A8B-981E2FDE59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87382" y="1804513"/>
            <a:ext cx="4001783" cy="496095"/>
          </a:xfrm>
        </p:spPr>
        <p:txBody>
          <a:bodyPr anchor="t">
            <a:noAutofit/>
          </a:bodyPr>
          <a:lstStyle>
            <a:lvl1pPr marL="0" indent="0">
              <a:lnSpc>
                <a:spcPts val="2400"/>
              </a:lnSpc>
              <a:buNone/>
              <a:defRPr sz="1400" b="0" spc="3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820F59-7539-405E-B005-C5C92782E908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3087382" y="2300608"/>
            <a:ext cx="4001783" cy="3684588"/>
          </a:xfrm>
        </p:spPr>
        <p:txBody>
          <a:bodyPr>
            <a:noAutofit/>
          </a:bodyPr>
          <a:lstStyle>
            <a:lvl1pPr marL="228600" indent="-137160">
              <a:lnSpc>
                <a:spcPts val="2400"/>
              </a:lnSpc>
              <a:buClr>
                <a:srgbClr val="009CD6"/>
              </a:buClr>
              <a:buSzPct val="104000"/>
              <a:buFont typeface="Arial" panose="020B0604020202020204" pitchFamily="34" charset="0"/>
              <a:buChar char="•"/>
              <a:defRPr sz="1400" spc="30" baseline="0"/>
            </a:lvl1pPr>
            <a:lvl2pPr marL="685800" indent="-137160">
              <a:lnSpc>
                <a:spcPts val="2400"/>
              </a:lnSpc>
              <a:buClr>
                <a:srgbClr val="009CD6"/>
              </a:buClr>
              <a:buFont typeface="Arial" panose="020B0604020202020204" pitchFamily="34" charset="0"/>
              <a:buChar char="•"/>
              <a:defRPr sz="1400" spc="30" baseline="0"/>
            </a:lvl2pPr>
          </a:lstStyle>
          <a:p>
            <a:pPr lvl="0"/>
            <a:r>
              <a:rPr lang="en-US" dirty="0"/>
              <a:t>Second level</a:t>
            </a:r>
          </a:p>
          <a:p>
            <a:pPr lvl="1"/>
            <a:r>
              <a:rPr lang="en-US" dirty="0"/>
              <a:t>Third level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480009F-7D1F-437F-8617-7F93D3743130}"/>
              </a:ext>
            </a:extLst>
          </p:cNvPr>
          <p:cNvSpPr txBox="1"/>
          <p:nvPr userDrawn="1"/>
        </p:nvSpPr>
        <p:spPr>
          <a:xfrm>
            <a:off x="176107" y="6409386"/>
            <a:ext cx="24993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spc="50" baseline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www.itu.int/COP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9AE6D208-1F00-412A-86E9-1A7081F56572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7249024" y="1804513"/>
            <a:ext cx="4001783" cy="496095"/>
          </a:xfrm>
        </p:spPr>
        <p:txBody>
          <a:bodyPr anchor="t">
            <a:noAutofit/>
          </a:bodyPr>
          <a:lstStyle>
            <a:lvl1pPr marL="0" indent="0">
              <a:lnSpc>
                <a:spcPts val="2400"/>
              </a:lnSpc>
              <a:buNone/>
              <a:defRPr sz="1400" b="0" spc="3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B8B83478-806A-4C07-A7A7-0CDF7E621EB5}"/>
              </a:ext>
            </a:extLst>
          </p:cNvPr>
          <p:cNvSpPr>
            <a:spLocks noGrp="1"/>
          </p:cNvSpPr>
          <p:nvPr>
            <p:ph sz="half" idx="11" hasCustomPrompt="1"/>
          </p:nvPr>
        </p:nvSpPr>
        <p:spPr>
          <a:xfrm>
            <a:off x="7249024" y="2300608"/>
            <a:ext cx="4001783" cy="3684588"/>
          </a:xfrm>
        </p:spPr>
        <p:txBody>
          <a:bodyPr>
            <a:noAutofit/>
          </a:bodyPr>
          <a:lstStyle>
            <a:lvl1pPr marL="228600" indent="-137160">
              <a:lnSpc>
                <a:spcPts val="2400"/>
              </a:lnSpc>
              <a:buClr>
                <a:srgbClr val="009CD6"/>
              </a:buClr>
              <a:buSzPct val="104000"/>
              <a:buFont typeface="Arial" panose="020B0604020202020204" pitchFamily="34" charset="0"/>
              <a:buChar char="•"/>
              <a:defRPr sz="1400" spc="30" baseline="0"/>
            </a:lvl1pPr>
            <a:lvl2pPr marL="685800" indent="-137160">
              <a:lnSpc>
                <a:spcPts val="2400"/>
              </a:lnSpc>
              <a:buClr>
                <a:srgbClr val="009CD6"/>
              </a:buClr>
              <a:buFont typeface="Arial" panose="020B0604020202020204" pitchFamily="34" charset="0"/>
              <a:buChar char="•"/>
              <a:defRPr sz="1400" spc="30" baseline="0"/>
            </a:lvl2pPr>
          </a:lstStyle>
          <a:p>
            <a:pPr lvl="0"/>
            <a:r>
              <a:rPr lang="en-US" dirty="0"/>
              <a:t>Second level</a:t>
            </a:r>
          </a:p>
          <a:p>
            <a:pPr lvl="1"/>
            <a:r>
              <a:rPr lang="en-US" dirty="0"/>
              <a:t>Third level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EC8E20-C27A-4589-888C-445DC41380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82594" y="849573"/>
            <a:ext cx="8268210" cy="63590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2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269C6EC-04B2-4B4C-B7B8-7803E5B7717B}"/>
              </a:ext>
            </a:extLst>
          </p:cNvPr>
          <p:cNvCxnSpPr/>
          <p:nvPr userDrawn="1"/>
        </p:nvCxnSpPr>
        <p:spPr>
          <a:xfrm>
            <a:off x="2815017" y="849573"/>
            <a:ext cx="0" cy="635902"/>
          </a:xfrm>
          <a:prstGeom prst="line">
            <a:avLst/>
          </a:prstGeom>
          <a:ln w="38100">
            <a:solidFill>
              <a:srgbClr val="009CD6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03887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9333CFF9-AD29-49CE-92E6-7160016D014C}"/>
              </a:ext>
            </a:extLst>
          </p:cNvPr>
          <p:cNvSpPr/>
          <p:nvPr userDrawn="1"/>
        </p:nvSpPr>
        <p:spPr>
          <a:xfrm>
            <a:off x="2799142" y="0"/>
            <a:ext cx="9372538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F752D4-D41F-48C8-BC93-770A10B9CEFC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3081692" y="1828006"/>
            <a:ext cx="4090872" cy="4257834"/>
          </a:xfrm>
        </p:spPr>
        <p:txBody>
          <a:bodyPr>
            <a:noAutofit/>
          </a:bodyPr>
          <a:lstStyle>
            <a:lvl1pPr marL="0" indent="0">
              <a:lnSpc>
                <a:spcPts val="2400"/>
              </a:lnSpc>
              <a:buNone/>
              <a:defRPr sz="1600" spc="20" baseline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 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3E0F6D26-4165-4298-B9DF-69A0CA57C654}"/>
              </a:ext>
            </a:extLst>
          </p:cNvPr>
          <p:cNvSpPr>
            <a:spLocks noGrp="1"/>
          </p:cNvSpPr>
          <p:nvPr>
            <p:ph type="body" sz="half" idx="14" hasCustomPrompt="1"/>
          </p:nvPr>
        </p:nvSpPr>
        <p:spPr>
          <a:xfrm>
            <a:off x="7371433" y="1828006"/>
            <a:ext cx="4090872" cy="4257834"/>
          </a:xfrm>
        </p:spPr>
        <p:txBody>
          <a:bodyPr>
            <a:noAutofit/>
          </a:bodyPr>
          <a:lstStyle>
            <a:lvl1pPr marL="0" indent="0">
              <a:lnSpc>
                <a:spcPts val="2400"/>
              </a:lnSpc>
              <a:buNone/>
              <a:defRPr sz="1600" spc="20" baseline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20BDF0A-2959-41FB-AA69-9936BEE2197F}"/>
              </a:ext>
            </a:extLst>
          </p:cNvPr>
          <p:cNvSpPr txBox="1"/>
          <p:nvPr userDrawn="1"/>
        </p:nvSpPr>
        <p:spPr>
          <a:xfrm>
            <a:off x="176107" y="6409386"/>
            <a:ext cx="24993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spc="50" baseline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www.itu.int/COP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C86F7E5-750B-44B9-B7F9-B2A461E48E5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82594" y="849573"/>
            <a:ext cx="8479699" cy="63590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2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5536CD0-EF9F-4D95-8A4C-9755A7B1E34D}"/>
              </a:ext>
            </a:extLst>
          </p:cNvPr>
          <p:cNvCxnSpPr/>
          <p:nvPr userDrawn="1"/>
        </p:nvCxnSpPr>
        <p:spPr>
          <a:xfrm>
            <a:off x="2815017" y="849573"/>
            <a:ext cx="0" cy="635902"/>
          </a:xfrm>
          <a:prstGeom prst="line">
            <a:avLst/>
          </a:prstGeom>
          <a:ln w="38100">
            <a:solidFill>
              <a:srgbClr val="009CD6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81760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B4131753-3667-4562-8F58-DFFD7086C9F7}"/>
              </a:ext>
            </a:extLst>
          </p:cNvPr>
          <p:cNvSpPr/>
          <p:nvPr userDrawn="1"/>
        </p:nvSpPr>
        <p:spPr>
          <a:xfrm>
            <a:off x="2799142" y="0"/>
            <a:ext cx="9372538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F752D4-D41F-48C8-BC93-770A10B9CEFC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3104216" y="1828006"/>
            <a:ext cx="8001755" cy="4359434"/>
          </a:xfrm>
        </p:spPr>
        <p:txBody>
          <a:bodyPr>
            <a:noAutofit/>
          </a:bodyPr>
          <a:lstStyle>
            <a:lvl1pPr marL="0" indent="0">
              <a:lnSpc>
                <a:spcPts val="2400"/>
              </a:lnSpc>
              <a:buNone/>
              <a:defRPr sz="1400" spc="20" baseline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074A46A-76EA-4BD3-BD9A-69BC5CC215F5}"/>
              </a:ext>
            </a:extLst>
          </p:cNvPr>
          <p:cNvSpPr txBox="1"/>
          <p:nvPr userDrawn="1"/>
        </p:nvSpPr>
        <p:spPr>
          <a:xfrm>
            <a:off x="176107" y="6409386"/>
            <a:ext cx="24993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spc="50" baseline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www.itu.int/COP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A0B2203-9207-46C3-87CB-F3A8D3DEAF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82594" y="849573"/>
            <a:ext cx="8123377" cy="63590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2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38F4D2F-D24B-43D9-B1D8-7F9CCDD8C3E9}"/>
              </a:ext>
            </a:extLst>
          </p:cNvPr>
          <p:cNvCxnSpPr/>
          <p:nvPr userDrawn="1"/>
        </p:nvCxnSpPr>
        <p:spPr>
          <a:xfrm>
            <a:off x="2815017" y="849573"/>
            <a:ext cx="0" cy="635902"/>
          </a:xfrm>
          <a:prstGeom prst="line">
            <a:avLst/>
          </a:prstGeom>
          <a:ln w="38100">
            <a:solidFill>
              <a:srgbClr val="009CD6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43472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5ED55E9E-BFC6-411F-90A8-B7CC917CD1B5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0" y="-1"/>
            <a:ext cx="4876802" cy="6294583"/>
          </a:xfrm>
        </p:spPr>
        <p:txBody>
          <a:bodyPr anchor="ctr">
            <a:normAutofit/>
          </a:bodyPr>
          <a:lstStyle>
            <a:lvl1pPr marL="0" indent="0" algn="ctr">
              <a:buNone/>
              <a:defRPr sz="4000" i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Insert image here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4718F21-972E-41C3-BC10-447431AA7F07}"/>
              </a:ext>
            </a:extLst>
          </p:cNvPr>
          <p:cNvSpPr/>
          <p:nvPr userDrawn="1"/>
        </p:nvSpPr>
        <p:spPr>
          <a:xfrm>
            <a:off x="4876802" y="0"/>
            <a:ext cx="7315198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F752D4-D41F-48C8-BC93-770A10B9CEFC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169883" y="1807686"/>
            <a:ext cx="6422673" cy="4257834"/>
          </a:xfrm>
        </p:spPr>
        <p:txBody>
          <a:bodyPr>
            <a:noAutofit/>
          </a:bodyPr>
          <a:lstStyle>
            <a:lvl1pPr marL="0" indent="0">
              <a:lnSpc>
                <a:spcPts val="2400"/>
              </a:lnSpc>
              <a:buNone/>
              <a:defRPr sz="1400" spc="20" baseline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8526C13-9162-410F-8007-F7A7EB69F3B7}"/>
              </a:ext>
            </a:extLst>
          </p:cNvPr>
          <p:cNvSpPr txBox="1"/>
          <p:nvPr userDrawn="1"/>
        </p:nvSpPr>
        <p:spPr>
          <a:xfrm>
            <a:off x="176107" y="6409386"/>
            <a:ext cx="24993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spc="50" baseline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www.itu.int/COP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B964690-555F-4B95-B679-92D0F1B3EFD0}"/>
              </a:ext>
            </a:extLst>
          </p:cNvPr>
          <p:cNvCxnSpPr/>
          <p:nvPr userDrawn="1"/>
        </p:nvCxnSpPr>
        <p:spPr>
          <a:xfrm>
            <a:off x="4900707" y="849573"/>
            <a:ext cx="0" cy="635902"/>
          </a:xfrm>
          <a:prstGeom prst="line">
            <a:avLst/>
          </a:prstGeom>
          <a:ln w="38100">
            <a:solidFill>
              <a:srgbClr val="009CD6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5" name="Title 1">
            <a:extLst>
              <a:ext uri="{FF2B5EF4-FFF2-40B4-BE49-F238E27FC236}">
                <a16:creationId xmlns:a16="http://schemas.microsoft.com/office/drawing/2014/main" id="{1495DF11-8C13-47CF-AC43-3D374F6C50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8603" y="849573"/>
            <a:ext cx="6503950" cy="635902"/>
          </a:xfrm>
          <a:prstGeom prst="rect">
            <a:avLst/>
          </a:prstGeom>
        </p:spPr>
        <p:txBody>
          <a:bodyPr anchor="t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527703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5ED55E9E-BFC6-411F-90A8-B7CC917CD1B5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1" y="-1"/>
            <a:ext cx="6207114" cy="6174509"/>
          </a:xfrm>
        </p:spPr>
        <p:txBody>
          <a:bodyPr anchor="ctr">
            <a:normAutofit/>
          </a:bodyPr>
          <a:lstStyle>
            <a:lvl1pPr marL="0" indent="0" algn="ctr">
              <a:buNone/>
              <a:defRPr sz="4000" i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Insert image here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8C668CC-DB16-4887-8025-8A8276041E32}"/>
              </a:ext>
            </a:extLst>
          </p:cNvPr>
          <p:cNvSpPr/>
          <p:nvPr userDrawn="1"/>
        </p:nvSpPr>
        <p:spPr>
          <a:xfrm>
            <a:off x="6220969" y="0"/>
            <a:ext cx="5971031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1AA9A3B-CF71-48AC-B4B0-550E5EC772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9155" y="819969"/>
            <a:ext cx="5430892" cy="635902"/>
          </a:xfrm>
          <a:prstGeom prst="rect">
            <a:avLst/>
          </a:prstGeom>
        </p:spPr>
        <p:txBody>
          <a:bodyPr anchor="t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F752D4-D41F-48C8-BC93-770A10B9CEFC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6471920" y="1613474"/>
            <a:ext cx="5207259" cy="4632154"/>
          </a:xfrm>
        </p:spPr>
        <p:txBody>
          <a:bodyPr>
            <a:noAutofit/>
          </a:bodyPr>
          <a:lstStyle>
            <a:lvl1pPr marL="0" indent="0">
              <a:lnSpc>
                <a:spcPts val="2400"/>
              </a:lnSpc>
              <a:buNone/>
              <a:defRPr sz="1400" spc="20" baseline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 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F35575D-2A7B-417D-BB1B-9E538CFA647E}"/>
              </a:ext>
            </a:extLst>
          </p:cNvPr>
          <p:cNvCxnSpPr/>
          <p:nvPr userDrawn="1"/>
        </p:nvCxnSpPr>
        <p:spPr>
          <a:xfrm>
            <a:off x="6238347" y="819969"/>
            <a:ext cx="0" cy="635902"/>
          </a:xfrm>
          <a:prstGeom prst="line">
            <a:avLst/>
          </a:prstGeom>
          <a:ln w="38100">
            <a:solidFill>
              <a:srgbClr val="009CD6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DC1377C8-B99C-420B-9B98-7B58CBBD99C1}"/>
              </a:ext>
            </a:extLst>
          </p:cNvPr>
          <p:cNvSpPr txBox="1"/>
          <p:nvPr userDrawn="1"/>
        </p:nvSpPr>
        <p:spPr>
          <a:xfrm>
            <a:off x="176107" y="6409386"/>
            <a:ext cx="24993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spc="50" baseline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www.itu.int/COP</a:t>
            </a:r>
          </a:p>
        </p:txBody>
      </p:sp>
    </p:spTree>
    <p:extLst>
      <p:ext uri="{BB962C8B-B14F-4D97-AF65-F5344CB8AC3E}">
        <p14:creationId xmlns:p14="http://schemas.microsoft.com/office/powerpoint/2010/main" val="32550041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CB99501-2A5A-45F8-BACF-23701FE68337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0" y="1"/>
            <a:ext cx="7011358" cy="6165272"/>
          </a:xfrm>
          <a:solidFill>
            <a:srgbClr val="F4F4F4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4000" i="1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Insert picture here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8BA56A7-664F-42EB-88DA-BF5FA71004D2}"/>
              </a:ext>
            </a:extLst>
          </p:cNvPr>
          <p:cNvSpPr/>
          <p:nvPr userDrawn="1"/>
        </p:nvSpPr>
        <p:spPr>
          <a:xfrm>
            <a:off x="7011358" y="0"/>
            <a:ext cx="516032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E260B5-3078-4CFA-A43A-D57EA4E988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270122" y="2057400"/>
            <a:ext cx="4302118" cy="410787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0015370-5122-4807-A363-33BAB994D040}"/>
              </a:ext>
            </a:extLst>
          </p:cNvPr>
          <p:cNvSpPr txBox="1"/>
          <p:nvPr userDrawn="1"/>
        </p:nvSpPr>
        <p:spPr>
          <a:xfrm>
            <a:off x="176107" y="6409386"/>
            <a:ext cx="24993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spc="50" baseline="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www.itu.int/COP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29460E7-AF10-4C34-86FF-AEDFB6F99F8C}"/>
              </a:ext>
            </a:extLst>
          </p:cNvPr>
          <p:cNvCxnSpPr/>
          <p:nvPr userDrawn="1"/>
        </p:nvCxnSpPr>
        <p:spPr>
          <a:xfrm>
            <a:off x="7029745" y="819969"/>
            <a:ext cx="0" cy="635902"/>
          </a:xfrm>
          <a:prstGeom prst="line">
            <a:avLst/>
          </a:prstGeom>
          <a:ln w="38100">
            <a:solidFill>
              <a:srgbClr val="009CD6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2" name="Title 1">
            <a:extLst>
              <a:ext uri="{FF2B5EF4-FFF2-40B4-BE49-F238E27FC236}">
                <a16:creationId xmlns:a16="http://schemas.microsoft.com/office/drawing/2014/main" id="{012B7F03-759D-40A9-83C8-8E11142EA8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71316" y="819969"/>
            <a:ext cx="4400924" cy="635902"/>
          </a:xfrm>
          <a:prstGeom prst="rect">
            <a:avLst/>
          </a:prstGeom>
        </p:spPr>
        <p:txBody>
          <a:bodyPr anchor="t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536392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6C4518C-C369-4BCE-93F6-ACF7A0A456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510" y="417963"/>
            <a:ext cx="10515600" cy="74644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28A0EE-5A32-42C1-8C1D-EA2BEF099C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0009" y="1342330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Second level</a:t>
            </a:r>
          </a:p>
          <a:p>
            <a:pPr lvl="1"/>
            <a:r>
              <a:rPr lang="en-US" dirty="0"/>
              <a:t>Third level</a:t>
            </a:r>
          </a:p>
          <a:p>
            <a:pPr lvl="2"/>
            <a:r>
              <a:rPr lang="en-US" dirty="0"/>
              <a:t>Fourth level</a:t>
            </a:r>
          </a:p>
          <a:p>
            <a:pPr lvl="3"/>
            <a:r>
              <a:rPr lang="en-US" dirty="0"/>
              <a:t>Fifth level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71EF30AC-9A04-46AF-B582-7B2C4A699D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36897" y="6339417"/>
            <a:ext cx="22540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spc="4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l"/>
            <a:r>
              <a:rPr lang="en-US" dirty="0"/>
              <a:t>www.itu.int/ITU-D</a:t>
            </a:r>
          </a:p>
        </p:txBody>
      </p:sp>
    </p:spTree>
    <p:extLst>
      <p:ext uri="{BB962C8B-B14F-4D97-AF65-F5344CB8AC3E}">
        <p14:creationId xmlns:p14="http://schemas.microsoft.com/office/powerpoint/2010/main" val="34521089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0" r:id="rId2"/>
    <p:sldLayoutId id="2147483652" r:id="rId3"/>
    <p:sldLayoutId id="2147483653" r:id="rId4"/>
    <p:sldLayoutId id="2147483656" r:id="rId5"/>
    <p:sldLayoutId id="2147483675" r:id="rId6"/>
    <p:sldLayoutId id="2147483674" r:id="rId7"/>
    <p:sldLayoutId id="2147483672" r:id="rId8"/>
    <p:sldLayoutId id="2147483657" r:id="rId9"/>
    <p:sldLayoutId id="2147483673" r:id="rId10"/>
    <p:sldLayoutId id="2147483676" r:id="rId11"/>
    <p:sldLayoutId id="2147483649" r:id="rId12"/>
    <p:sldLayoutId id="2147483651" r:id="rId13"/>
    <p:sldLayoutId id="2147483655" r:id="rId14"/>
    <p:sldLayoutId id="2147483670" r:id="rId15"/>
    <p:sldLayoutId id="2147483660" r:id="rId16"/>
    <p:sldLayoutId id="214748367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137160" algn="l" defTabSz="914400" rtl="0" eaLnBrk="1" latinLnBrk="0" hangingPunct="1">
        <a:lnSpc>
          <a:spcPts val="2200"/>
        </a:lnSpc>
        <a:spcBef>
          <a:spcPts val="1000"/>
        </a:spcBef>
        <a:buClr>
          <a:srgbClr val="009CD6"/>
        </a:buClr>
        <a:buSzPct val="110000"/>
        <a:buFont typeface="Arial" panose="020B0604020202020204" pitchFamily="34" charset="0"/>
        <a:buChar char="•"/>
        <a:defRPr sz="1400" kern="1200" spc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137160" algn="l" defTabSz="914400" rtl="0" eaLnBrk="1" latinLnBrk="0" hangingPunct="1">
        <a:lnSpc>
          <a:spcPts val="2200"/>
        </a:lnSpc>
        <a:spcBef>
          <a:spcPts val="500"/>
        </a:spcBef>
        <a:buClr>
          <a:srgbClr val="009CD6"/>
        </a:buClr>
        <a:buSzPct val="110000"/>
        <a:buFont typeface="Arial" panose="020B0604020202020204" pitchFamily="34" charset="0"/>
        <a:buChar char="•"/>
        <a:defRPr sz="1400" kern="1200" spc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137160" algn="l" defTabSz="914400" rtl="0" eaLnBrk="1" latinLnBrk="0" hangingPunct="1">
        <a:lnSpc>
          <a:spcPts val="2200"/>
        </a:lnSpc>
        <a:spcBef>
          <a:spcPts val="500"/>
        </a:spcBef>
        <a:buClr>
          <a:srgbClr val="009CD6"/>
        </a:buClr>
        <a:buSzPct val="110000"/>
        <a:buFont typeface="Arial" panose="020B0604020202020204" pitchFamily="34" charset="0"/>
        <a:buChar char="•"/>
        <a:defRPr sz="1400" kern="1200" spc="0" baseline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137160" algn="l" defTabSz="914400" rtl="0" eaLnBrk="1" latinLnBrk="0" hangingPunct="1">
        <a:lnSpc>
          <a:spcPts val="2200"/>
        </a:lnSpc>
        <a:spcBef>
          <a:spcPts val="500"/>
        </a:spcBef>
        <a:buClr>
          <a:srgbClr val="009CD6"/>
        </a:buClr>
        <a:buSzPct val="110000"/>
        <a:buFont typeface="Arial" panose="020B0604020202020204" pitchFamily="34" charset="0"/>
        <a:buChar char="•"/>
        <a:defRPr sz="1400" kern="1200" spc="0" baseline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ts val="2200"/>
        </a:lnSpc>
        <a:spcBef>
          <a:spcPts val="500"/>
        </a:spcBef>
        <a:buClr>
          <a:srgbClr val="00B0F0"/>
        </a:buClr>
        <a:buFont typeface="Arial" panose="020B0604020202020204" pitchFamily="34" charset="0"/>
        <a:buChar char="•"/>
        <a:defRPr sz="1800" kern="1200" spc="30" baseline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17201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1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4" Type="http://schemas.openxmlformats.org/officeDocument/2006/relationships/hyperlink" Target="https://www.alamy.com/search/imageresults.aspx?cid=4XSF6WTJCHDQNSLJWDKEWWBHDX5EPUD8FA87YBW7TK37QBTUNUBCUXSG43DLJ8GS&amp;name=Westend61+GmbH&amp;st=12&amp;mode=0&amp;comp=1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9.jpg"/><Relationship Id="rId4" Type="http://schemas.openxmlformats.org/officeDocument/2006/relationships/image" Target="../media/image1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4" Type="http://schemas.openxmlformats.org/officeDocument/2006/relationships/hyperlink" Target="https://www.alamy.com/search/imageresults.aspx?pseudoid=%7bA5F7F9F0-91A6-446B-9190-34CA62ED911C%7d&amp;name=JaCrispy&amp;st=11&amp;mode=0&amp;comp=1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4" Type="http://schemas.openxmlformats.org/officeDocument/2006/relationships/hyperlink" Target="https://www.alamy.com/search/imageresults.aspx?cid=MGC2REEDFNLQJ9JM7C6EA5EQS4S9MCCHZJQWMNFVW58U7BJJ4KQGD2LJBVJTG923&amp;name=blickwinkel&amp;st=12&amp;mode=0&amp;comp=1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picture containing person, indoor, table, front&#10;&#10;Description automatically generated">
            <a:extLst>
              <a:ext uri="{FF2B5EF4-FFF2-40B4-BE49-F238E27FC236}">
                <a16:creationId xmlns:a16="http://schemas.microsoft.com/office/drawing/2014/main" id="{8C49C419-DCBA-4337-BD5D-592B36E68A8A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0" r="31990"/>
          <a:stretch/>
        </p:blipFill>
        <p:spPr>
          <a:xfrm>
            <a:off x="0" y="0"/>
            <a:ext cx="6207125" cy="6858000"/>
          </a:xfr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907F4E46-ECD5-429A-925A-82B876DF6C51}"/>
              </a:ext>
            </a:extLst>
          </p:cNvPr>
          <p:cNvSpPr/>
          <p:nvPr/>
        </p:nvSpPr>
        <p:spPr>
          <a:xfrm>
            <a:off x="6207125" y="0"/>
            <a:ext cx="5984875" cy="6858000"/>
          </a:xfrm>
          <a:prstGeom prst="rect">
            <a:avLst/>
          </a:prstGeom>
          <a:solidFill>
            <a:srgbClr val="009C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74E4395C-6830-45D6-85A8-98EB4AD97A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0531" y="927189"/>
            <a:ext cx="4722056" cy="1379896"/>
          </a:xfrm>
        </p:spPr>
        <p:txBody>
          <a:bodyPr anchor="ctr"/>
          <a:lstStyle/>
          <a:p>
            <a:r>
              <a:rPr lang="zh-CN" altLang="en-US" dirty="0">
                <a:solidFill>
                  <a:schemeClr val="bg1"/>
                </a:solidFill>
                <a:latin typeface="M Ying Hei PRC W7" panose="02000703000000020004" pitchFamily="50" charset="-122"/>
                <a:ea typeface="M Ying Hei PRC W7" panose="02000703000000020004" pitchFamily="50" charset="-122"/>
                <a:cs typeface="M Ying Hei PRC W7" panose="02000703000000020004" pitchFamily="50" charset="-122"/>
              </a:rPr>
              <a:t>父母（和教育工作者）</a:t>
            </a:r>
            <a:br>
              <a:rPr lang="en-GB" altLang="zh-CN" dirty="0">
                <a:solidFill>
                  <a:schemeClr val="bg1"/>
                </a:solidFill>
                <a:latin typeface="M Ying Hei PRC W7" panose="02000703000000020004" pitchFamily="50" charset="-122"/>
                <a:ea typeface="M Ying Hei PRC W7" panose="02000703000000020004" pitchFamily="50" charset="-122"/>
                <a:cs typeface="M Ying Hei PRC W7" panose="02000703000000020004" pitchFamily="50" charset="-122"/>
              </a:rPr>
            </a:br>
            <a:r>
              <a:rPr lang="zh-CN" altLang="en-US" dirty="0">
                <a:solidFill>
                  <a:schemeClr val="bg1"/>
                </a:solidFill>
                <a:latin typeface="M Ying Hei PRC W7" panose="02000703000000020004" pitchFamily="50" charset="-122"/>
                <a:ea typeface="M Ying Hei PRC W7" panose="02000703000000020004" pitchFamily="50" charset="-122"/>
                <a:cs typeface="M Ying Hei PRC W7" panose="02000703000000020004" pitchFamily="50" charset="-122"/>
              </a:rPr>
              <a:t>保护上网儿童指南</a:t>
            </a:r>
            <a:endParaRPr lang="en-US" dirty="0">
              <a:solidFill>
                <a:schemeClr val="bg1"/>
              </a:solidFill>
              <a:latin typeface="M Ying Hei PRC W7" panose="02000703000000020004" pitchFamily="50" charset="-122"/>
              <a:ea typeface="M Ying Hei PRC W7" panose="02000703000000020004" pitchFamily="50" charset="-122"/>
              <a:cs typeface="M Ying Hei PRC W7" panose="02000703000000020004" pitchFamily="50" charset="-122"/>
            </a:endParaRPr>
          </a:p>
        </p:txBody>
      </p:sp>
      <p:pic>
        <p:nvPicPr>
          <p:cNvPr id="13" name="Picture 12" descr="A picture containing drawing&#10;&#10;Description automatically generated">
            <a:extLst>
              <a:ext uri="{FF2B5EF4-FFF2-40B4-BE49-F238E27FC236}">
                <a16:creationId xmlns:a16="http://schemas.microsoft.com/office/drawing/2014/main" id="{D73E0FFC-EECB-4838-8986-7A429D7D3EA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1093" y="5759284"/>
            <a:ext cx="748040" cy="824258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E9DDD6C-CB65-4079-9BB3-1EB1E2950C14}"/>
              </a:ext>
            </a:extLst>
          </p:cNvPr>
          <p:cNvCxnSpPr/>
          <p:nvPr/>
        </p:nvCxnSpPr>
        <p:spPr>
          <a:xfrm>
            <a:off x="6229989" y="866035"/>
            <a:ext cx="0" cy="635902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52660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person sitting in a library&#10;&#10;Description automatically generated">
            <a:extLst>
              <a:ext uri="{FF2B5EF4-FFF2-40B4-BE49-F238E27FC236}">
                <a16:creationId xmlns:a16="http://schemas.microsoft.com/office/drawing/2014/main" id="{6028E201-2BF2-473F-8E4C-33F712390EE9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4082"/>
            <a:ext cx="12192000" cy="8129588"/>
          </a:xfr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09A5BCC-15CB-43EB-A4E6-434353AA21D0}"/>
              </a:ext>
            </a:extLst>
          </p:cNvPr>
          <p:cNvSpPr/>
          <p:nvPr/>
        </p:nvSpPr>
        <p:spPr>
          <a:xfrm>
            <a:off x="10085139" y="6642556"/>
            <a:ext cx="1843774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800" u="sng" dirty="0">
                <a:solidFill>
                  <a:schemeClr val="bg1"/>
                </a:solidFill>
                <a:latin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Westend61 GmbH</a:t>
            </a:r>
            <a:r>
              <a:rPr lang="en-GB" sz="800" dirty="0">
                <a:solidFill>
                  <a:schemeClr val="bg1"/>
                </a:solidFill>
                <a:latin typeface="Arial" panose="020B0604020202020204" pitchFamily="34" charset="0"/>
              </a:rPr>
              <a:t> / Alamy </a:t>
            </a:r>
            <a:r>
              <a:rPr lang="zh-CN" altLang="en-US" sz="800" dirty="0">
                <a:solidFill>
                  <a:schemeClr val="bg1"/>
                </a:solidFill>
                <a:latin typeface="Arial" panose="020B0604020202020204" pitchFamily="34" charset="0"/>
              </a:rPr>
              <a:t>图库图片</a:t>
            </a:r>
            <a:endParaRPr lang="en-GB" sz="800" dirty="0">
              <a:solidFill>
                <a:schemeClr val="bg1"/>
              </a:solidFill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0B19DB6-A89B-4589-8B74-E93BDB1DA455}"/>
              </a:ext>
            </a:extLst>
          </p:cNvPr>
          <p:cNvSpPr txBox="1">
            <a:spLocks/>
          </p:cNvSpPr>
          <p:nvPr/>
        </p:nvSpPr>
        <p:spPr>
          <a:xfrm>
            <a:off x="7104112" y="703822"/>
            <a:ext cx="609042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3800" b="1" dirty="0">
                <a:solidFill>
                  <a:schemeClr val="bg1"/>
                </a:solidFill>
                <a:latin typeface="M Ying Hei PRC W5" panose="02000503000000020004" pitchFamily="50" charset="-122"/>
                <a:ea typeface="M Ying Hei PRC W5" panose="02000503000000020004" pitchFamily="50" charset="-122"/>
                <a:cs typeface="M Ying Hei PRC W5" panose="02000503000000020004" pitchFamily="50" charset="-122"/>
              </a:rPr>
              <a:t>人为层面</a:t>
            </a:r>
            <a:endParaRPr lang="en-GB" sz="3800" b="1" dirty="0">
              <a:solidFill>
                <a:schemeClr val="bg1"/>
              </a:solidFill>
              <a:latin typeface="M Ying Hei PRC W5" panose="02000503000000020004" pitchFamily="50" charset="-122"/>
              <a:ea typeface="M Ying Hei PRC W5" panose="02000503000000020004" pitchFamily="50" charset="-122"/>
              <a:cs typeface="M Ying Hei PRC W5" panose="02000503000000020004" pitchFamily="50" charset="-122"/>
            </a:endParaRPr>
          </a:p>
          <a:p>
            <a:r>
              <a:rPr lang="zh-CN" altLang="en-US" sz="3800" b="1" i="1" dirty="0">
                <a:solidFill>
                  <a:schemeClr val="bg1"/>
                </a:solidFill>
                <a:latin typeface="KaiTi" panose="02010609060101010101" pitchFamily="49" charset="-122"/>
                <a:ea typeface="KaiTi" panose="02010609060101010101" pitchFamily="49" charset="-122"/>
                <a:cs typeface="Arial" panose="020B0604020202020204" pitchFamily="34" charset="0"/>
              </a:rPr>
              <a:t>对话、讨论、沟通</a:t>
            </a:r>
            <a:endParaRPr lang="en-GB" sz="3800" b="1" i="1" dirty="0">
              <a:solidFill>
                <a:schemeClr val="bg1"/>
              </a:solidFill>
              <a:latin typeface="KaiTi" panose="02010609060101010101" pitchFamily="49" charset="-122"/>
              <a:ea typeface="KaiTi" panose="02010609060101010101" pitchFamily="49" charset="-122"/>
              <a:cs typeface="Arial" panose="020B0604020202020204" pitchFamily="34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256DDF8-437D-4F3B-A951-645839177C2F}"/>
              </a:ext>
            </a:extLst>
          </p:cNvPr>
          <p:cNvCxnSpPr/>
          <p:nvPr/>
        </p:nvCxnSpPr>
        <p:spPr>
          <a:xfrm>
            <a:off x="6989843" y="675915"/>
            <a:ext cx="0" cy="635902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796861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C5D06F-DA01-480F-A437-F4CAC1C6F5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169883" y="2202286"/>
            <a:ext cx="5732083" cy="3863233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dirty="0">
                <a:latin typeface="M Ying Hei PRC W3" panose="02000303000000020004" pitchFamily="50" charset="-122"/>
                <a:ea typeface="M Ying Hei PRC W3" panose="02000303000000020004" pitchFamily="50" charset="-122"/>
                <a:cs typeface="M Ying Hei PRC W3" panose="02000303000000020004" pitchFamily="50" charset="-122"/>
              </a:rPr>
              <a:t>尝试与他们开展一些在线活动。</a:t>
            </a:r>
            <a:endParaRPr lang="en-GB" dirty="0">
              <a:latin typeface="M Ying Hei PRC W3" panose="02000303000000020004" pitchFamily="50" charset="-122"/>
              <a:ea typeface="M Ying Hei PRC W3" panose="02000303000000020004" pitchFamily="50" charset="-122"/>
              <a:cs typeface="M Ying Hei PRC W3" panose="02000303000000020004" pitchFamily="50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dirty="0">
                <a:latin typeface="M Ying Hei PRC W3" panose="02000303000000020004" pitchFamily="50" charset="-122"/>
                <a:ea typeface="M Ying Hei PRC W3" panose="02000303000000020004" pitchFamily="50" charset="-122"/>
                <a:cs typeface="M Ying Hei PRC W3" panose="02000303000000020004" pitchFamily="50" charset="-122"/>
              </a:rPr>
              <a:t>建立信任关系。</a:t>
            </a:r>
            <a:endParaRPr lang="en-GB" dirty="0">
              <a:latin typeface="M Ying Hei PRC W3" panose="02000303000000020004" pitchFamily="50" charset="-122"/>
              <a:ea typeface="M Ying Hei PRC W3" panose="02000303000000020004" pitchFamily="50" charset="-122"/>
              <a:cs typeface="M Ying Hei PRC W3" panose="02000303000000020004" pitchFamily="50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latin typeface="M Ying Hei PRC W3" panose="02000303000000020004" pitchFamily="50" charset="-122"/>
                <a:ea typeface="M Ying Hei PRC W3" panose="02000303000000020004" pitchFamily="50" charset="-122"/>
                <a:cs typeface="M Ying Hei PRC W3" panose="02000303000000020004" pitchFamily="50" charset="-122"/>
              </a:rPr>
              <a:t>如果</a:t>
            </a:r>
            <a:r>
              <a:rPr lang="zh-CN" altLang="en-US" dirty="0">
                <a:latin typeface="M Ying Hei PRC W3" panose="02000303000000020004" pitchFamily="50" charset="-122"/>
                <a:ea typeface="M Ying Hei PRC W3" panose="02000303000000020004" pitchFamily="50" charset="-122"/>
                <a:cs typeface="M Ying Hei PRC W3" panose="02000303000000020004" pitchFamily="50" charset="-122"/>
              </a:rPr>
              <a:t>孩子</a:t>
            </a:r>
            <a:r>
              <a:rPr lang="en-US" dirty="0" err="1">
                <a:latin typeface="M Ying Hei PRC W3" panose="02000303000000020004" pitchFamily="50" charset="-122"/>
                <a:ea typeface="M Ying Hei PRC W3" panose="02000303000000020004" pitchFamily="50" charset="-122"/>
                <a:cs typeface="M Ying Hei PRC W3" panose="02000303000000020004" pitchFamily="50" charset="-122"/>
              </a:rPr>
              <a:t>告诉您网上发生的</a:t>
            </a:r>
            <a:r>
              <a:rPr lang="zh-CN" altLang="en-US" dirty="0">
                <a:latin typeface="M Ying Hei PRC W3" panose="02000303000000020004" pitchFamily="50" charset="-122"/>
                <a:ea typeface="M Ying Hei PRC W3" panose="02000303000000020004" pitchFamily="50" charset="-122"/>
                <a:cs typeface="M Ying Hei PRC W3" panose="02000303000000020004" pitchFamily="50" charset="-122"/>
              </a:rPr>
              <a:t>一些</a:t>
            </a:r>
            <a:r>
              <a:rPr lang="en-US" dirty="0" err="1">
                <a:latin typeface="M Ying Hei PRC W3" panose="02000303000000020004" pitchFamily="50" charset="-122"/>
                <a:ea typeface="M Ying Hei PRC W3" panose="02000303000000020004" pitchFamily="50" charset="-122"/>
                <a:cs typeface="M Ying Hei PRC W3" panose="02000303000000020004" pitchFamily="50" charset="-122"/>
              </a:rPr>
              <a:t>事情，不要反应过度</a:t>
            </a:r>
            <a:r>
              <a:rPr lang="en-US" dirty="0">
                <a:latin typeface="M Ying Hei PRC W3" panose="02000303000000020004" pitchFamily="50" charset="-122"/>
                <a:ea typeface="M Ying Hei PRC W3" panose="02000303000000020004" pitchFamily="50" charset="-122"/>
                <a:cs typeface="M Ying Hei PRC W3" panose="02000303000000020004" pitchFamily="50" charset="-122"/>
              </a:rPr>
              <a:t>。</a:t>
            </a:r>
            <a:endParaRPr lang="en-GB" dirty="0">
              <a:latin typeface="M Ying Hei PRC W3" panose="02000303000000020004" pitchFamily="50" charset="-122"/>
              <a:ea typeface="M Ying Hei PRC W3" panose="02000303000000020004" pitchFamily="50" charset="-122"/>
              <a:cs typeface="M Ying Hei PRC W3" panose="02000303000000020004" pitchFamily="50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dirty="0">
                <a:latin typeface="M Ying Hei PRC W3" panose="02000303000000020004" pitchFamily="50" charset="-122"/>
                <a:ea typeface="M Ying Hei PRC W3" panose="02000303000000020004" pitchFamily="50" charset="-122"/>
                <a:cs typeface="M Ying Hei PRC W3" panose="02000303000000020004" pitchFamily="50" charset="-122"/>
              </a:rPr>
              <a:t>确保孩子知道自己拥有您的信任。</a:t>
            </a:r>
            <a:endParaRPr lang="en-GB" dirty="0">
              <a:latin typeface="M Ying Hei PRC W3" panose="02000303000000020004" pitchFamily="50" charset="-122"/>
              <a:ea typeface="M Ying Hei PRC W3" panose="02000303000000020004" pitchFamily="50" charset="-122"/>
              <a:cs typeface="M Ying Hei PRC W3" panose="02000303000000020004" pitchFamily="50" charset="-122"/>
            </a:endParaRPr>
          </a:p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3933FA5-F997-4175-9503-D3A46EF60E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M Ying Hei PRC W5" panose="02000503000000020004" pitchFamily="50" charset="-122"/>
                <a:ea typeface="M Ying Hei PRC W5" panose="02000503000000020004" pitchFamily="50" charset="-122"/>
                <a:cs typeface="M Ying Hei PRC W5" panose="02000503000000020004" pitchFamily="50" charset="-122"/>
              </a:rPr>
              <a:t>KA1</a:t>
            </a:r>
            <a:r>
              <a:rPr lang="zh-CN" altLang="en-US" dirty="0">
                <a:latin typeface="M Ying Hei PRC W5" panose="02000503000000020004" pitchFamily="50" charset="-122"/>
                <a:ea typeface="M Ying Hei PRC W5" panose="02000503000000020004" pitchFamily="50" charset="-122"/>
                <a:cs typeface="M Ying Hei PRC W5" panose="02000503000000020004" pitchFamily="50" charset="-122"/>
              </a:rPr>
              <a:t>：与孩子对话</a:t>
            </a:r>
            <a:endParaRPr lang="en-US" dirty="0">
              <a:latin typeface="M Ying Hei PRC W5" panose="02000503000000020004" pitchFamily="50" charset="-122"/>
              <a:ea typeface="M Ying Hei PRC W5" panose="02000503000000020004" pitchFamily="50" charset="-122"/>
              <a:cs typeface="M Ying Hei PRC W5" panose="02000503000000020004" pitchFamily="50" charset="-122"/>
            </a:endParaRPr>
          </a:p>
        </p:txBody>
      </p:sp>
      <p:pic>
        <p:nvPicPr>
          <p:cNvPr id="5" name="Content Placeholder 5" descr="A person sitting in a library&#10;&#10;Description automatically generated">
            <a:extLst>
              <a:ext uri="{FF2B5EF4-FFF2-40B4-BE49-F238E27FC236}">
                <a16:creationId xmlns:a16="http://schemas.microsoft.com/office/drawing/2014/main" id="{1CE8FC5C-5DBF-415B-90AC-2CFDE6BD2493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65" r="24165"/>
          <a:stretch/>
        </p:blipFill>
        <p:spPr>
          <a:xfrm>
            <a:off x="0" y="0"/>
            <a:ext cx="4876800" cy="6294438"/>
          </a:xfrm>
        </p:spPr>
      </p:pic>
    </p:spTree>
    <p:extLst>
      <p:ext uri="{BB962C8B-B14F-4D97-AF65-F5344CB8AC3E}">
        <p14:creationId xmlns:p14="http://schemas.microsoft.com/office/powerpoint/2010/main" val="13298518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5" descr="A picture containing indoor, holding, sitting, looking&#10;&#10;Description automatically generated">
            <a:extLst>
              <a:ext uri="{FF2B5EF4-FFF2-40B4-BE49-F238E27FC236}">
                <a16:creationId xmlns:a16="http://schemas.microsoft.com/office/drawing/2014/main" id="{CB454E51-AF14-4609-A490-5F02CB0B27F7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8" b="4458"/>
          <a:stretch/>
        </p:blipFill>
        <p:spPr/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81DA370-EDF1-4A84-91E6-C9868AD6BE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169884" y="2615273"/>
            <a:ext cx="3343052" cy="2884006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dirty="0">
                <a:latin typeface="M Ying Hei PRC W3" panose="02000303000000020004" pitchFamily="50" charset="-122"/>
                <a:ea typeface="M Ying Hei PRC W3" panose="02000303000000020004" pitchFamily="50" charset="-122"/>
                <a:cs typeface="M Ying Hei PRC W3" panose="02000303000000020004" pitchFamily="50" charset="-122"/>
              </a:rPr>
              <a:t>正在使用哪些设备？</a:t>
            </a:r>
            <a:endParaRPr lang="en-GB" dirty="0">
              <a:latin typeface="M Ying Hei PRC W3" panose="02000303000000020004" pitchFamily="50" charset="-122"/>
              <a:ea typeface="M Ying Hei PRC W3" panose="02000303000000020004" pitchFamily="50" charset="-122"/>
              <a:cs typeface="M Ying Hei PRC W3" panose="02000303000000020004" pitchFamily="50" charset="-122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zh-CN" altLang="en-US" dirty="0">
                <a:latin typeface="M Ying Hei PRC W3" panose="02000303000000020004" pitchFamily="50" charset="-122"/>
                <a:ea typeface="M Ying Hei PRC W3" panose="02000303000000020004" pitchFamily="50" charset="-122"/>
                <a:cs typeface="M Ying Hei PRC W3" panose="02000303000000020004" pitchFamily="50" charset="-122"/>
              </a:rPr>
              <a:t>手机</a:t>
            </a:r>
            <a:endParaRPr lang="en-GB" dirty="0">
              <a:latin typeface="M Ying Hei PRC W3" panose="02000303000000020004" pitchFamily="50" charset="-122"/>
              <a:ea typeface="M Ying Hei PRC W3" panose="02000303000000020004" pitchFamily="50" charset="-122"/>
              <a:cs typeface="M Ying Hei PRC W3" panose="02000303000000020004" pitchFamily="50" charset="-122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zh-CN" altLang="en-US" dirty="0">
                <a:latin typeface="M Ying Hei PRC W3" panose="02000303000000020004" pitchFamily="50" charset="-122"/>
                <a:ea typeface="M Ying Hei PRC W3" panose="02000303000000020004" pitchFamily="50" charset="-122"/>
                <a:cs typeface="M Ying Hei PRC W3" panose="02000303000000020004" pitchFamily="50" charset="-122"/>
              </a:rPr>
              <a:t>笔记本电脑</a:t>
            </a:r>
            <a:endParaRPr lang="en-GB" dirty="0">
              <a:latin typeface="M Ying Hei PRC W3" panose="02000303000000020004" pitchFamily="50" charset="-122"/>
              <a:ea typeface="M Ying Hei PRC W3" panose="02000303000000020004" pitchFamily="50" charset="-122"/>
              <a:cs typeface="M Ying Hei PRC W3" panose="02000303000000020004" pitchFamily="50" charset="-122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zh-CN" altLang="en-US" dirty="0">
                <a:latin typeface="M Ying Hei PRC W3" panose="02000303000000020004" pitchFamily="50" charset="-122"/>
                <a:ea typeface="M Ying Hei PRC W3" panose="02000303000000020004" pitchFamily="50" charset="-122"/>
                <a:cs typeface="M Ying Hei PRC W3" panose="02000303000000020004" pitchFamily="50" charset="-122"/>
              </a:rPr>
              <a:t>智能电视</a:t>
            </a:r>
            <a:endParaRPr lang="en-GB" dirty="0">
              <a:latin typeface="M Ying Hei PRC W3" panose="02000303000000020004" pitchFamily="50" charset="-122"/>
              <a:ea typeface="M Ying Hei PRC W3" panose="02000303000000020004" pitchFamily="50" charset="-122"/>
              <a:cs typeface="M Ying Hei PRC W3" panose="02000303000000020004" pitchFamily="50" charset="-122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zh-CN" altLang="en-US" dirty="0">
                <a:latin typeface="M Ying Hei PRC W3" panose="02000303000000020004" pitchFamily="50" charset="-122"/>
                <a:ea typeface="M Ying Hei PRC W3" panose="02000303000000020004" pitchFamily="50" charset="-122"/>
                <a:cs typeface="M Ying Hei PRC W3" panose="02000303000000020004" pitchFamily="50" charset="-122"/>
              </a:rPr>
              <a:t>游戏机</a:t>
            </a:r>
            <a:endParaRPr lang="en-GB" dirty="0">
              <a:latin typeface="M Ying Hei PRC W3" panose="02000303000000020004" pitchFamily="50" charset="-122"/>
              <a:ea typeface="M Ying Hei PRC W3" panose="02000303000000020004" pitchFamily="50" charset="-122"/>
              <a:cs typeface="M Ying Hei PRC W3" panose="02000303000000020004" pitchFamily="50" charset="-122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zh-CN" altLang="en-US" dirty="0">
                <a:latin typeface="M Ying Hei PRC W3" panose="02000303000000020004" pitchFamily="50" charset="-122"/>
                <a:ea typeface="M Ying Hei PRC W3" panose="02000303000000020004" pitchFamily="50" charset="-122"/>
                <a:cs typeface="M Ying Hei PRC W3" panose="02000303000000020004" pitchFamily="50" charset="-122"/>
              </a:rPr>
              <a:t>健身跟踪器</a:t>
            </a:r>
            <a:endParaRPr lang="en-GB" dirty="0">
              <a:latin typeface="M Ying Hei PRC W3" panose="02000303000000020004" pitchFamily="50" charset="-122"/>
              <a:ea typeface="M Ying Hei PRC W3" panose="02000303000000020004" pitchFamily="50" charset="-122"/>
              <a:cs typeface="M Ying Hei PRC W3" panose="02000303000000020004" pitchFamily="50" charset="-122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zh-CN" altLang="en-US" dirty="0">
                <a:latin typeface="M Ying Hei PRC W3" panose="02000303000000020004" pitchFamily="50" charset="-122"/>
                <a:ea typeface="M Ying Hei PRC W3" panose="02000303000000020004" pitchFamily="50" charset="-122"/>
                <a:cs typeface="M Ying Hei PRC W3" panose="02000303000000020004" pitchFamily="50" charset="-122"/>
              </a:rPr>
              <a:t>智能音响</a:t>
            </a:r>
            <a:endParaRPr lang="en-GB" dirty="0">
              <a:latin typeface="M Ying Hei PRC W3" panose="02000303000000020004" pitchFamily="50" charset="-122"/>
              <a:ea typeface="M Ying Hei PRC W3" panose="02000303000000020004" pitchFamily="50" charset="-122"/>
              <a:cs typeface="M Ying Hei PRC W3" panose="02000303000000020004" pitchFamily="50" charset="-122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EA74F3F-AAB2-423A-93B3-37FB35AB98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M Ying Hei PRC W5" panose="02000503000000020004" pitchFamily="50" charset="-122"/>
                <a:ea typeface="M Ying Hei PRC W5" panose="02000503000000020004" pitchFamily="50" charset="-122"/>
                <a:cs typeface="M Ying Hei PRC W5" panose="02000503000000020004" pitchFamily="50" charset="-122"/>
              </a:rPr>
              <a:t>KA2</a:t>
            </a:r>
            <a:r>
              <a:rPr lang="zh-CN" altLang="en-US" dirty="0">
                <a:latin typeface="M Ying Hei PRC W5" panose="02000503000000020004" pitchFamily="50" charset="-122"/>
                <a:ea typeface="M Ying Hei PRC W5" panose="02000503000000020004" pitchFamily="50" charset="-122"/>
                <a:cs typeface="M Ying Hei PRC W5" panose="02000503000000020004" pitchFamily="50" charset="-122"/>
              </a:rPr>
              <a:t>：辨认家中正在使用的技术、设备和服务</a:t>
            </a:r>
            <a:endParaRPr lang="en-US" dirty="0">
              <a:latin typeface="M Ying Hei PRC W5" panose="02000503000000020004" pitchFamily="50" charset="-122"/>
              <a:ea typeface="M Ying Hei PRC W5" panose="02000503000000020004" pitchFamily="50" charset="-122"/>
              <a:cs typeface="M Ying Hei PRC W5" panose="02000503000000020004" pitchFamily="50" charset="-122"/>
            </a:endParaRP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F8B1F3FE-6DAC-410D-B610-513B1E48EC9F}"/>
              </a:ext>
            </a:extLst>
          </p:cNvPr>
          <p:cNvSpPr txBox="1">
            <a:spLocks/>
          </p:cNvSpPr>
          <p:nvPr/>
        </p:nvSpPr>
        <p:spPr>
          <a:xfrm>
            <a:off x="8512936" y="2615273"/>
            <a:ext cx="3343052" cy="278183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ts val="2400"/>
              </a:lnSpc>
              <a:spcBef>
                <a:spcPts val="1000"/>
              </a:spcBef>
              <a:buClr>
                <a:srgbClr val="009CD6"/>
              </a:buClr>
              <a:buSzPct val="110000"/>
              <a:buFont typeface="Arial" panose="020B0604020202020204" pitchFamily="34" charset="0"/>
              <a:buNone/>
              <a:defRPr sz="1400" kern="1200" spc="2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Clr>
                <a:srgbClr val="009CD6"/>
              </a:buClr>
              <a:buSzPct val="110000"/>
              <a:buFont typeface="Arial" panose="020B0604020202020204" pitchFamily="34" charset="0"/>
              <a:buNone/>
              <a:defRPr sz="1400" kern="1200" spc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Clr>
                <a:srgbClr val="009CD6"/>
              </a:buClr>
              <a:buSzPct val="110000"/>
              <a:buFont typeface="Arial" panose="020B0604020202020204" pitchFamily="34" charset="0"/>
              <a:buNone/>
              <a:defRPr sz="1200" kern="1200" spc="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Clr>
                <a:srgbClr val="009CD6"/>
              </a:buClr>
              <a:buSzPct val="110000"/>
              <a:buFont typeface="Arial" panose="020B0604020202020204" pitchFamily="34" charset="0"/>
              <a:buNone/>
              <a:defRPr sz="1000" kern="1200" spc="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ts val="2200"/>
              </a:lnSpc>
              <a:spcBef>
                <a:spcPts val="500"/>
              </a:spcBef>
              <a:buClr>
                <a:srgbClr val="00B0F0"/>
              </a:buClr>
              <a:buFont typeface="Arial" panose="020B0604020202020204" pitchFamily="34" charset="0"/>
              <a:buNone/>
              <a:defRPr sz="1000" kern="1200" spc="3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dirty="0">
                <a:latin typeface="M Ying Hei PRC W3" panose="02000303000000020004" pitchFamily="50" charset="-122"/>
                <a:ea typeface="M Ying Hei PRC W3" panose="02000303000000020004" pitchFamily="50" charset="-122"/>
                <a:cs typeface="M Ying Hei PRC W3" panose="02000303000000020004" pitchFamily="50" charset="-122"/>
              </a:rPr>
              <a:t>正在使用哪些服务？</a:t>
            </a:r>
            <a:endParaRPr lang="en-GB" dirty="0">
              <a:latin typeface="M Ying Hei PRC W3" panose="02000303000000020004" pitchFamily="50" charset="-122"/>
              <a:ea typeface="M Ying Hei PRC W3" panose="02000303000000020004" pitchFamily="50" charset="-122"/>
              <a:cs typeface="M Ying Hei PRC W3" panose="02000303000000020004" pitchFamily="50" charset="-122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zh-CN" altLang="en-US" dirty="0">
                <a:latin typeface="M Ying Hei PRC W3" panose="02000303000000020004" pitchFamily="50" charset="-122"/>
                <a:ea typeface="M Ying Hei PRC W3" panose="02000303000000020004" pitchFamily="50" charset="-122"/>
                <a:cs typeface="M Ying Hei PRC W3" panose="02000303000000020004" pitchFamily="50" charset="-122"/>
              </a:rPr>
              <a:t>网飞</a:t>
            </a:r>
            <a:endParaRPr lang="en-GB" dirty="0">
              <a:latin typeface="M Ying Hei PRC W3" panose="02000303000000020004" pitchFamily="50" charset="-122"/>
              <a:ea typeface="M Ying Hei PRC W3" panose="02000303000000020004" pitchFamily="50" charset="-122"/>
              <a:cs typeface="M Ying Hei PRC W3" panose="02000303000000020004" pitchFamily="50" charset="-122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 err="1">
                <a:latin typeface="M Ying Hei PRC W3" panose="02000303000000020004" pitchFamily="50" charset="-122"/>
                <a:ea typeface="M Ying Hei PRC W3" panose="02000303000000020004" pitchFamily="50" charset="-122"/>
                <a:cs typeface="M Ying Hei PRC W3" panose="02000303000000020004" pitchFamily="50" charset="-122"/>
              </a:rPr>
              <a:t>Youtube</a:t>
            </a:r>
            <a:endParaRPr lang="en-GB" dirty="0">
              <a:latin typeface="M Ying Hei PRC W3" panose="02000303000000020004" pitchFamily="50" charset="-122"/>
              <a:ea typeface="M Ying Hei PRC W3" panose="02000303000000020004" pitchFamily="50" charset="-122"/>
              <a:cs typeface="M Ying Hei PRC W3" panose="02000303000000020004" pitchFamily="50" charset="-122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zh-CN" altLang="en-US" dirty="0">
                <a:latin typeface="M Ying Hei PRC W3" panose="02000303000000020004" pitchFamily="50" charset="-122"/>
                <a:ea typeface="M Ying Hei PRC W3" panose="02000303000000020004" pitchFamily="50" charset="-122"/>
                <a:cs typeface="M Ying Hei PRC W3" panose="02000303000000020004" pitchFamily="50" charset="-122"/>
              </a:rPr>
              <a:t>其它社交媒体平台</a:t>
            </a:r>
            <a:endParaRPr lang="en-GB" dirty="0">
              <a:latin typeface="M Ying Hei PRC W3" panose="02000303000000020004" pitchFamily="50" charset="-122"/>
              <a:ea typeface="M Ying Hei PRC W3" panose="02000303000000020004" pitchFamily="50" charset="-122"/>
              <a:cs typeface="M Ying Hei PRC W3" panose="02000303000000020004" pitchFamily="5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278552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505CA0-2A14-45C2-BA04-69DB6B9670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169884" y="2240924"/>
            <a:ext cx="5545340" cy="3824596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dirty="0">
                <a:latin typeface="M Ying Hei PRC W3" panose="02000303000000020004" pitchFamily="50" charset="-122"/>
                <a:ea typeface="M Ying Hei PRC W3" panose="02000303000000020004" pitchFamily="50" charset="-122"/>
                <a:cs typeface="M Ying Hei PRC W3" panose="02000303000000020004" pitchFamily="50" charset="-122"/>
              </a:rPr>
              <a:t>考虑过滤和屏蔽或监控程序能否为您和家人提供帮助</a:t>
            </a:r>
            <a:r>
              <a:rPr lang="en-US" altLang="zh-CN" dirty="0">
                <a:latin typeface="M Ying Hei PRC W3" panose="02000303000000020004" pitchFamily="50" charset="-122"/>
                <a:ea typeface="M Ying Hei PRC W3" panose="02000303000000020004" pitchFamily="50" charset="-122"/>
                <a:cs typeface="M Ying Hei PRC W3" panose="02000303000000020004" pitchFamily="50" charset="-122"/>
              </a:rPr>
              <a:t>/</a:t>
            </a:r>
            <a:r>
              <a:rPr lang="zh-CN" altLang="en-US" dirty="0">
                <a:latin typeface="M Ying Hei PRC W3" panose="02000303000000020004" pitchFamily="50" charset="-122"/>
                <a:ea typeface="M Ying Hei PRC W3" panose="02000303000000020004" pitchFamily="50" charset="-122"/>
                <a:cs typeface="M Ying Hei PRC W3" panose="02000303000000020004" pitchFamily="50" charset="-122"/>
              </a:rPr>
              <a:t>支持。</a:t>
            </a:r>
            <a:endParaRPr lang="en-GB" dirty="0">
              <a:latin typeface="M Ying Hei PRC W3" panose="02000303000000020004" pitchFamily="50" charset="-122"/>
              <a:ea typeface="M Ying Hei PRC W3" panose="02000303000000020004" pitchFamily="50" charset="-122"/>
              <a:cs typeface="M Ying Hei PRC W3" panose="02000303000000020004" pitchFamily="50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latin typeface="M Ying Hei PRC W3" panose="02000303000000020004" pitchFamily="50" charset="-122"/>
                <a:ea typeface="M Ying Hei PRC W3" panose="02000303000000020004" pitchFamily="50" charset="-122"/>
                <a:cs typeface="M Ying Hei PRC W3" panose="02000303000000020004" pitchFamily="50" charset="-122"/>
              </a:rPr>
              <a:t>使用最新</a:t>
            </a:r>
            <a:r>
              <a:rPr lang="zh-CN" altLang="en-US" dirty="0">
                <a:latin typeface="M Ying Hei PRC W3" panose="02000303000000020004" pitchFamily="50" charset="-122"/>
                <a:ea typeface="M Ying Hei PRC W3" panose="02000303000000020004" pitchFamily="50" charset="-122"/>
                <a:cs typeface="M Ying Hei PRC W3" panose="02000303000000020004" pitchFamily="50" charset="-122"/>
              </a:rPr>
              <a:t>版本的</a:t>
            </a:r>
            <a:r>
              <a:rPr lang="en-US" dirty="0" err="1">
                <a:latin typeface="M Ying Hei PRC W3" panose="02000303000000020004" pitchFamily="50" charset="-122"/>
                <a:ea typeface="M Ying Hei PRC W3" panose="02000303000000020004" pitchFamily="50" charset="-122"/>
                <a:cs typeface="M Ying Hei PRC W3" panose="02000303000000020004" pitchFamily="50" charset="-122"/>
              </a:rPr>
              <a:t>操作系统</a:t>
            </a:r>
            <a:r>
              <a:rPr lang="en-US" dirty="0">
                <a:latin typeface="M Ying Hei PRC W3" panose="02000303000000020004" pitchFamily="50" charset="-122"/>
                <a:ea typeface="M Ying Hei PRC W3" panose="02000303000000020004" pitchFamily="50" charset="-122"/>
                <a:cs typeface="M Ying Hei PRC W3" panose="02000303000000020004" pitchFamily="50" charset="-122"/>
              </a:rPr>
              <a:t>/</a:t>
            </a:r>
            <a:r>
              <a:rPr lang="zh-CN" altLang="en-US" dirty="0">
                <a:latin typeface="M Ying Hei PRC W3" panose="02000303000000020004" pitchFamily="50" charset="-122"/>
                <a:ea typeface="M Ying Hei PRC W3" panose="02000303000000020004" pitchFamily="50" charset="-122"/>
                <a:cs typeface="M Ying Hei PRC W3" panose="02000303000000020004" pitchFamily="50" charset="-122"/>
              </a:rPr>
              <a:t>应用并确保</a:t>
            </a:r>
            <a:r>
              <a:rPr lang="en-US" dirty="0" err="1">
                <a:latin typeface="M Ying Hei PRC W3" panose="02000303000000020004" pitchFamily="50" charset="-122"/>
                <a:ea typeface="M Ying Hei PRC W3" panose="02000303000000020004" pitchFamily="50" charset="-122"/>
                <a:cs typeface="M Ying Hei PRC W3" panose="02000303000000020004" pitchFamily="50" charset="-122"/>
              </a:rPr>
              <a:t>装有安全补丁</a:t>
            </a:r>
            <a:r>
              <a:rPr lang="zh-CN" altLang="en-US" dirty="0">
                <a:latin typeface="M Ying Hei PRC W3" panose="02000303000000020004" pitchFamily="50" charset="-122"/>
                <a:ea typeface="M Ying Hei PRC W3" panose="02000303000000020004" pitchFamily="50" charset="-122"/>
                <a:cs typeface="M Ying Hei PRC W3" panose="02000303000000020004" pitchFamily="50" charset="-122"/>
              </a:rPr>
              <a:t>。</a:t>
            </a:r>
            <a:endParaRPr lang="en-GB" dirty="0">
              <a:latin typeface="M Ying Hei PRC W3" panose="02000303000000020004" pitchFamily="50" charset="-122"/>
              <a:ea typeface="M Ying Hei PRC W3" panose="02000303000000020004" pitchFamily="50" charset="-122"/>
              <a:cs typeface="M Ying Hei PRC W3" panose="02000303000000020004" pitchFamily="50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latin typeface="M Ying Hei PRC W3" panose="02000303000000020004" pitchFamily="50" charset="-122"/>
                <a:ea typeface="M Ying Hei PRC W3" panose="02000303000000020004" pitchFamily="50" charset="-122"/>
                <a:cs typeface="M Ying Hei PRC W3" panose="02000303000000020004" pitchFamily="50" charset="-122"/>
              </a:rPr>
              <a:t>清楚说明</a:t>
            </a:r>
            <a:r>
              <a:rPr lang="zh-CN" altLang="en-US" dirty="0">
                <a:latin typeface="M Ying Hei PRC W3" panose="02000303000000020004" pitchFamily="50" charset="-122"/>
                <a:ea typeface="M Ying Hei PRC W3" panose="02000303000000020004" pitchFamily="50" charset="-122"/>
                <a:cs typeface="M Ying Hei PRC W3" panose="02000303000000020004" pitchFamily="50" charset="-122"/>
              </a:rPr>
              <a:t>为何</a:t>
            </a:r>
            <a:r>
              <a:rPr lang="en-US" dirty="0" err="1">
                <a:latin typeface="M Ying Hei PRC W3" panose="02000303000000020004" pitchFamily="50" charset="-122"/>
                <a:ea typeface="M Ying Hei PRC W3" panose="02000303000000020004" pitchFamily="50" charset="-122"/>
                <a:cs typeface="M Ying Hei PRC W3" panose="02000303000000020004" pitchFamily="50" charset="-122"/>
              </a:rPr>
              <a:t>使用这些工具</a:t>
            </a:r>
            <a:r>
              <a:rPr lang="en-US" dirty="0">
                <a:latin typeface="M Ying Hei PRC W3" panose="02000303000000020004" pitchFamily="50" charset="-122"/>
                <a:ea typeface="M Ying Hei PRC W3" panose="02000303000000020004" pitchFamily="50" charset="-122"/>
                <a:cs typeface="M Ying Hei PRC W3" panose="02000303000000020004" pitchFamily="50" charset="-122"/>
              </a:rPr>
              <a:t>。</a:t>
            </a:r>
            <a:endParaRPr lang="en-GB" dirty="0">
              <a:latin typeface="M Ying Hei PRC W3" panose="02000303000000020004" pitchFamily="50" charset="-122"/>
              <a:ea typeface="M Ying Hei PRC W3" panose="02000303000000020004" pitchFamily="50" charset="-122"/>
              <a:cs typeface="M Ying Hei PRC W3" panose="02000303000000020004" pitchFamily="50" charset="-122"/>
            </a:endParaRPr>
          </a:p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A1BC77A-7BDE-4A82-B1FB-FF9D5D6952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8603" y="849573"/>
            <a:ext cx="6503953" cy="635902"/>
          </a:xfrm>
        </p:spPr>
        <p:txBody>
          <a:bodyPr/>
          <a:lstStyle/>
          <a:p>
            <a:r>
              <a:rPr lang="en-GB" dirty="0">
                <a:latin typeface="M Ying Hei PRC W5" panose="02000503000000020004" pitchFamily="50" charset="-122"/>
                <a:ea typeface="M Ying Hei PRC W5" panose="02000503000000020004" pitchFamily="50" charset="-122"/>
                <a:cs typeface="M Ying Hei PRC W5" panose="02000503000000020004" pitchFamily="50" charset="-122"/>
              </a:rPr>
              <a:t>KA3</a:t>
            </a:r>
            <a:r>
              <a:rPr lang="zh-CN" altLang="en-US" dirty="0">
                <a:latin typeface="M Ying Hei PRC W5" panose="02000503000000020004" pitchFamily="50" charset="-122"/>
                <a:ea typeface="M Ying Hei PRC W5" panose="02000503000000020004" pitchFamily="50" charset="-122"/>
                <a:cs typeface="M Ying Hei PRC W5" panose="02000503000000020004" pitchFamily="50" charset="-122"/>
              </a:rPr>
              <a:t>：在所有设备上安装防火墙和防病毒软件</a:t>
            </a:r>
            <a:endParaRPr lang="en-US" dirty="0">
              <a:latin typeface="M Ying Hei PRC W5" panose="02000503000000020004" pitchFamily="50" charset="-122"/>
              <a:ea typeface="M Ying Hei PRC W5" panose="02000503000000020004" pitchFamily="50" charset="-122"/>
              <a:cs typeface="M Ying Hei PRC W5" panose="02000503000000020004" pitchFamily="50" charset="-122"/>
            </a:endParaRPr>
          </a:p>
        </p:txBody>
      </p:sp>
      <p:pic>
        <p:nvPicPr>
          <p:cNvPr id="6" name="Content Placeholder 5" descr="A close up of a sign&#10;&#10;Description automatically generated">
            <a:extLst>
              <a:ext uri="{FF2B5EF4-FFF2-40B4-BE49-F238E27FC236}">
                <a16:creationId xmlns:a16="http://schemas.microsoft.com/office/drawing/2014/main" id="{2845CB63-951D-46C3-B213-D20FFFC9B37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29" r="20229"/>
          <a:stretch>
            <a:fillRect/>
          </a:stretch>
        </p:blipFill>
        <p:spPr>
          <a:xfrm>
            <a:off x="0" y="0"/>
            <a:ext cx="4876800" cy="6294438"/>
          </a:xfrm>
        </p:spPr>
      </p:pic>
    </p:spTree>
    <p:extLst>
      <p:ext uri="{BB962C8B-B14F-4D97-AF65-F5344CB8AC3E}">
        <p14:creationId xmlns:p14="http://schemas.microsoft.com/office/powerpoint/2010/main" val="15722574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76ED36-7F3F-4FB2-BCD2-5B4B08F5B6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169883" y="2575775"/>
            <a:ext cx="6422673" cy="3489744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b="1" dirty="0">
                <a:latin typeface="M Ying Hei PRC W3" panose="02000303000000020004" pitchFamily="50" charset="-122"/>
                <a:ea typeface="M Ying Hei PRC W3" panose="02000303000000020004" pitchFamily="50" charset="-122"/>
                <a:cs typeface="M Ying Hei PRC W3" panose="02000303000000020004" pitchFamily="50" charset="-122"/>
              </a:rPr>
              <a:t>规则</a:t>
            </a:r>
            <a:endParaRPr lang="en-GB" b="1" dirty="0">
              <a:latin typeface="M Ying Hei PRC W3" panose="02000303000000020004" pitchFamily="50" charset="-122"/>
              <a:ea typeface="M Ying Hei PRC W3" panose="02000303000000020004" pitchFamily="50" charset="-122"/>
              <a:cs typeface="M Ying Hei PRC W3" panose="02000303000000020004" pitchFamily="50" charset="-122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err="1">
                <a:latin typeface="M Ying Hei PRC W3" panose="02000303000000020004" pitchFamily="50" charset="-122"/>
                <a:ea typeface="M Ying Hei PRC W3" panose="02000303000000020004" pitchFamily="50" charset="-122"/>
                <a:cs typeface="M Ying Hei PRC W3" panose="02000303000000020004" pitchFamily="50" charset="-122"/>
              </a:rPr>
              <a:t>儿童</a:t>
            </a:r>
            <a:r>
              <a:rPr lang="zh-CN" altLang="en-US" dirty="0">
                <a:latin typeface="M Ying Hei PRC W3" panose="02000303000000020004" pitchFamily="50" charset="-122"/>
                <a:ea typeface="M Ying Hei PRC W3" panose="02000303000000020004" pitchFamily="50" charset="-122"/>
                <a:cs typeface="M Ying Hei PRC W3" panose="02000303000000020004" pitchFamily="50" charset="-122"/>
              </a:rPr>
              <a:t>可在</a:t>
            </a:r>
            <a:r>
              <a:rPr lang="en-US" dirty="0" err="1">
                <a:latin typeface="M Ying Hei PRC W3" panose="02000303000000020004" pitchFamily="50" charset="-122"/>
                <a:ea typeface="M Ying Hei PRC W3" panose="02000303000000020004" pitchFamily="50" charset="-122"/>
                <a:cs typeface="M Ying Hei PRC W3" panose="02000303000000020004" pitchFamily="50" charset="-122"/>
              </a:rPr>
              <a:t>何时</a:t>
            </a:r>
            <a:r>
              <a:rPr lang="zh-CN" altLang="en-US" dirty="0">
                <a:latin typeface="M Ying Hei PRC W3" panose="02000303000000020004" pitchFamily="50" charset="-122"/>
                <a:ea typeface="M Ying Hei PRC W3" panose="02000303000000020004" pitchFamily="50" charset="-122"/>
                <a:cs typeface="M Ying Hei PRC W3" panose="02000303000000020004" pitchFamily="50" charset="-122"/>
              </a:rPr>
              <a:t>、</a:t>
            </a:r>
            <a:r>
              <a:rPr lang="en-US" dirty="0" err="1">
                <a:latin typeface="M Ying Hei PRC W3" panose="02000303000000020004" pitchFamily="50" charset="-122"/>
                <a:ea typeface="M Ying Hei PRC W3" panose="02000303000000020004" pitchFamily="50" charset="-122"/>
                <a:cs typeface="M Ying Hei PRC W3" panose="02000303000000020004" pitchFamily="50" charset="-122"/>
              </a:rPr>
              <a:t>何地使用互联网</a:t>
            </a:r>
            <a:r>
              <a:rPr lang="en-US" dirty="0">
                <a:latin typeface="M Ying Hei PRC W3" panose="02000303000000020004" pitchFamily="50" charset="-122"/>
                <a:ea typeface="M Ying Hei PRC W3" panose="02000303000000020004" pitchFamily="50" charset="-122"/>
                <a:cs typeface="M Ying Hei PRC W3" panose="02000303000000020004" pitchFamily="50" charset="-122"/>
              </a:rPr>
              <a:t>？</a:t>
            </a:r>
            <a:endParaRPr lang="en-GB" dirty="0">
              <a:latin typeface="M Ying Hei PRC W3" panose="02000303000000020004" pitchFamily="50" charset="-122"/>
              <a:ea typeface="M Ying Hei PRC W3" panose="02000303000000020004" pitchFamily="50" charset="-122"/>
              <a:cs typeface="M Ying Hei PRC W3" panose="02000303000000020004" pitchFamily="50" charset="-122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zh-CN" altLang="en-US" dirty="0">
                <a:latin typeface="M Ying Hei PRC W3" panose="02000303000000020004" pitchFamily="50" charset="-122"/>
                <a:ea typeface="M Ying Hei PRC W3" panose="02000303000000020004" pitchFamily="50" charset="-122"/>
                <a:cs typeface="M Ying Hei PRC W3" panose="02000303000000020004" pitchFamily="50" charset="-122"/>
              </a:rPr>
              <a:t>使用多</a:t>
            </a:r>
            <a:r>
              <a:rPr lang="en-US" dirty="0" err="1">
                <a:latin typeface="M Ying Hei PRC W3" panose="02000303000000020004" pitchFamily="50" charset="-122"/>
                <a:ea typeface="M Ying Hei PRC W3" panose="02000303000000020004" pitchFamily="50" charset="-122"/>
                <a:cs typeface="M Ying Hei PRC W3" panose="02000303000000020004" pitchFamily="50" charset="-122"/>
              </a:rPr>
              <a:t>长时间</a:t>
            </a:r>
            <a:r>
              <a:rPr lang="en-US" dirty="0">
                <a:latin typeface="M Ying Hei PRC W3" panose="02000303000000020004" pitchFamily="50" charset="-122"/>
                <a:ea typeface="M Ying Hei PRC W3" panose="02000303000000020004" pitchFamily="50" charset="-122"/>
                <a:cs typeface="M Ying Hei PRC W3" panose="02000303000000020004" pitchFamily="50" charset="-122"/>
              </a:rPr>
              <a:t>？</a:t>
            </a:r>
            <a:r>
              <a:rPr lang="zh-CN" altLang="en-US" dirty="0">
                <a:latin typeface="M Ying Hei PRC W3" panose="02000303000000020004" pitchFamily="50" charset="-122"/>
                <a:ea typeface="M Ying Hei PRC W3" panose="02000303000000020004" pitchFamily="50" charset="-122"/>
                <a:cs typeface="M Ying Hei PRC W3" panose="02000303000000020004" pitchFamily="50" charset="-122"/>
              </a:rPr>
              <a:t>全家讨论屏幕使用</a:t>
            </a:r>
            <a:r>
              <a:rPr lang="en-US" dirty="0" err="1">
                <a:latin typeface="M Ying Hei PRC W3" panose="02000303000000020004" pitchFamily="50" charset="-122"/>
                <a:ea typeface="M Ying Hei PRC W3" panose="02000303000000020004" pitchFamily="50" charset="-122"/>
                <a:cs typeface="M Ying Hei PRC W3" panose="02000303000000020004" pitchFamily="50" charset="-122"/>
              </a:rPr>
              <a:t>时间</a:t>
            </a:r>
            <a:r>
              <a:rPr lang="en-US" altLang="zh-CN" dirty="0">
                <a:latin typeface="M Ying Hei PRC W3" panose="02000303000000020004" pitchFamily="50" charset="-122"/>
                <a:ea typeface="M Ying Hei PRC W3" panose="02000303000000020004" pitchFamily="50" charset="-122"/>
                <a:cs typeface="M Ying Hei PRC W3" panose="02000303000000020004" pitchFamily="50" charset="-122"/>
              </a:rPr>
              <a:t>——</a:t>
            </a:r>
            <a:r>
              <a:rPr lang="zh-CN" altLang="en-US" dirty="0">
                <a:latin typeface="M Ying Hei PRC W3" panose="02000303000000020004" pitchFamily="50" charset="-122"/>
                <a:ea typeface="M Ying Hei PRC W3" panose="02000303000000020004" pitchFamily="50" charset="-122"/>
                <a:cs typeface="M Ying Hei PRC W3" panose="02000303000000020004" pitchFamily="50" charset="-122"/>
              </a:rPr>
              <a:t>成年人</a:t>
            </a:r>
            <a:r>
              <a:rPr lang="en-US" dirty="0">
                <a:latin typeface="M Ying Hei PRC W3" panose="02000303000000020004" pitchFamily="50" charset="-122"/>
                <a:ea typeface="M Ying Hei PRC W3" panose="02000303000000020004" pitchFamily="50" charset="-122"/>
                <a:cs typeface="M Ying Hei PRC W3" panose="02000303000000020004" pitchFamily="50" charset="-122"/>
              </a:rPr>
              <a:t>应</a:t>
            </a:r>
            <a:r>
              <a:rPr lang="zh-CN" altLang="en-US" dirty="0">
                <a:latin typeface="M Ying Hei PRC W3" panose="02000303000000020004" pitchFamily="50" charset="-122"/>
                <a:ea typeface="M Ying Hei PRC W3" panose="02000303000000020004" pitchFamily="50" charset="-122"/>
                <a:cs typeface="M Ying Hei PRC W3" panose="02000303000000020004" pitchFamily="50" charset="-122"/>
              </a:rPr>
              <a:t>树立</a:t>
            </a:r>
            <a:r>
              <a:rPr lang="en-US" dirty="0" err="1">
                <a:latin typeface="M Ying Hei PRC W3" panose="02000303000000020004" pitchFamily="50" charset="-122"/>
                <a:ea typeface="M Ying Hei PRC W3" panose="02000303000000020004" pitchFamily="50" charset="-122"/>
                <a:cs typeface="M Ying Hei PRC W3" panose="02000303000000020004" pitchFamily="50" charset="-122"/>
              </a:rPr>
              <a:t>榜样</a:t>
            </a:r>
            <a:r>
              <a:rPr lang="en-US" dirty="0">
                <a:latin typeface="M Ying Hei PRC W3" panose="02000303000000020004" pitchFamily="50" charset="-122"/>
                <a:ea typeface="M Ying Hei PRC W3" panose="02000303000000020004" pitchFamily="50" charset="-122"/>
                <a:cs typeface="M Ying Hei PRC W3" panose="02000303000000020004" pitchFamily="50" charset="-122"/>
              </a:rPr>
              <a:t>。</a:t>
            </a:r>
            <a:endParaRPr lang="en-GB" dirty="0">
              <a:latin typeface="M Ying Hei PRC W3" panose="02000303000000020004" pitchFamily="50" charset="-122"/>
              <a:ea typeface="M Ying Hei PRC W3" panose="02000303000000020004" pitchFamily="50" charset="-122"/>
              <a:cs typeface="M Ying Hei PRC W3" panose="02000303000000020004" pitchFamily="50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b="1" dirty="0">
                <a:latin typeface="M Ying Hei PRC W3" panose="02000303000000020004" pitchFamily="50" charset="-122"/>
                <a:ea typeface="M Ying Hei PRC W3" panose="02000303000000020004" pitchFamily="50" charset="-122"/>
                <a:cs typeface="M Ying Hei PRC W3" panose="02000303000000020004" pitchFamily="50" charset="-122"/>
              </a:rPr>
              <a:t>同意</a:t>
            </a:r>
            <a:endParaRPr lang="en-GB" b="1" dirty="0">
              <a:latin typeface="M Ying Hei PRC W3" panose="02000303000000020004" pitchFamily="50" charset="-122"/>
              <a:ea typeface="M Ying Hei PRC W3" panose="02000303000000020004" pitchFamily="50" charset="-122"/>
              <a:cs typeface="M Ying Hei PRC W3" panose="02000303000000020004" pitchFamily="50" charset="-122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 </a:t>
            </a:r>
            <a:r>
              <a:rPr lang="zh-CN" altLang="en-US" dirty="0">
                <a:latin typeface="M Ying Hei PRC W3" panose="02000303000000020004" pitchFamily="50" charset="-122"/>
                <a:ea typeface="M Ying Hei PRC W3" panose="02000303000000020004" pitchFamily="50" charset="-122"/>
                <a:cs typeface="M Ying Hei PRC W3" panose="02000303000000020004" pitchFamily="50" charset="-122"/>
              </a:rPr>
              <a:t>在</a:t>
            </a:r>
            <a:r>
              <a:rPr lang="en-US" dirty="0" err="1">
                <a:latin typeface="M Ying Hei PRC W3" panose="02000303000000020004" pitchFamily="50" charset="-122"/>
                <a:ea typeface="M Ying Hei PRC W3" panose="02000303000000020004" pitchFamily="50" charset="-122"/>
                <a:cs typeface="M Ying Hei PRC W3" panose="02000303000000020004" pitchFamily="50" charset="-122"/>
              </a:rPr>
              <a:t>拍摄和上传照片时</a:t>
            </a:r>
            <a:r>
              <a:rPr lang="en-US" dirty="0">
                <a:latin typeface="M Ying Hei PRC W3" panose="02000303000000020004" pitchFamily="50" charset="-122"/>
                <a:ea typeface="M Ying Hei PRC W3" panose="02000303000000020004" pitchFamily="50" charset="-122"/>
                <a:cs typeface="M Ying Hei PRC W3" panose="02000303000000020004" pitchFamily="50" charset="-122"/>
              </a:rPr>
              <a:t>？</a:t>
            </a:r>
            <a:endParaRPr lang="en-GB" dirty="0">
              <a:latin typeface="M Ying Hei PRC W3" panose="02000303000000020004" pitchFamily="50" charset="-122"/>
              <a:ea typeface="M Ying Hei PRC W3" panose="02000303000000020004" pitchFamily="50" charset="-122"/>
              <a:cs typeface="M Ying Hei PRC W3" panose="02000303000000020004" pitchFamily="50" charset="-122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zh-CN" altLang="en-US" dirty="0">
                <a:latin typeface="M Ying Hei PRC W3" panose="02000303000000020004" pitchFamily="50" charset="-122"/>
                <a:ea typeface="M Ying Hei PRC W3" panose="02000303000000020004" pitchFamily="50" charset="-122"/>
                <a:cs typeface="M Ying Hei PRC W3" panose="02000303000000020004" pitchFamily="50" charset="-122"/>
              </a:rPr>
              <a:t>共享</a:t>
            </a:r>
            <a:r>
              <a:rPr lang="en-US" dirty="0" err="1">
                <a:latin typeface="M Ying Hei PRC W3" panose="02000303000000020004" pitchFamily="50" charset="-122"/>
                <a:ea typeface="M Ying Hei PRC W3" panose="02000303000000020004" pitchFamily="50" charset="-122"/>
                <a:cs typeface="M Ying Hei PRC W3" panose="02000303000000020004" pitchFamily="50" charset="-122"/>
              </a:rPr>
              <a:t>个人</a:t>
            </a:r>
            <a:r>
              <a:rPr lang="zh-CN" altLang="en-US" dirty="0">
                <a:latin typeface="M Ying Hei PRC W3" panose="02000303000000020004" pitchFamily="50" charset="-122"/>
                <a:ea typeface="M Ying Hei PRC W3" panose="02000303000000020004" pitchFamily="50" charset="-122"/>
                <a:cs typeface="M Ying Hei PRC W3" panose="02000303000000020004" pitchFamily="50" charset="-122"/>
              </a:rPr>
              <a:t>经历</a:t>
            </a:r>
            <a:endParaRPr lang="en-GB" dirty="0">
              <a:latin typeface="M Ying Hei PRC W3" panose="02000303000000020004" pitchFamily="50" charset="-122"/>
              <a:ea typeface="M Ying Hei PRC W3" panose="02000303000000020004" pitchFamily="50" charset="-122"/>
              <a:cs typeface="M Ying Hei PRC W3" panose="02000303000000020004" pitchFamily="50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b="1" dirty="0">
                <a:latin typeface="M Ying Hei PRC W3" panose="02000303000000020004" pitchFamily="50" charset="-122"/>
                <a:ea typeface="M Ying Hei PRC W3" panose="02000303000000020004" pitchFamily="50" charset="-122"/>
                <a:cs typeface="M Ying Hei PRC W3" panose="02000303000000020004" pitchFamily="50" charset="-122"/>
              </a:rPr>
              <a:t>营造支持的氛围</a:t>
            </a:r>
            <a:endParaRPr lang="en-GB" b="1" dirty="0">
              <a:latin typeface="M Ying Hei PRC W3" panose="02000303000000020004" pitchFamily="50" charset="-122"/>
              <a:ea typeface="M Ying Hei PRC W3" panose="02000303000000020004" pitchFamily="50" charset="-122"/>
              <a:cs typeface="M Ying Hei PRC W3" panose="02000303000000020004" pitchFamily="50" charset="-122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zh-CN" altLang="en-US" dirty="0">
                <a:latin typeface="M Ying Hei PRC W3" panose="02000303000000020004" pitchFamily="50" charset="-122"/>
                <a:ea typeface="M Ying Hei PRC W3" panose="02000303000000020004" pitchFamily="50" charset="-122"/>
                <a:cs typeface="M Ying Hei PRC W3" panose="02000303000000020004" pitchFamily="50" charset="-122"/>
              </a:rPr>
              <a:t>鼓励儿童与您对话</a:t>
            </a:r>
            <a:endParaRPr lang="en-GB" dirty="0">
              <a:latin typeface="M Ying Hei PRC W3" panose="02000303000000020004" pitchFamily="50" charset="-122"/>
              <a:ea typeface="M Ying Hei PRC W3" panose="02000303000000020004" pitchFamily="50" charset="-122"/>
              <a:cs typeface="M Ying Hei PRC W3" panose="02000303000000020004" pitchFamily="50" charset="-122"/>
            </a:endParaRPr>
          </a:p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2CDDAFC-06A4-4643-A61A-779D890C28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8603" y="849573"/>
            <a:ext cx="6503953" cy="635902"/>
          </a:xfrm>
        </p:spPr>
        <p:txBody>
          <a:bodyPr/>
          <a:lstStyle/>
          <a:p>
            <a:r>
              <a:rPr lang="en-GB" dirty="0">
                <a:latin typeface="M Ying Hei PRC W5" panose="02000503000000020004" pitchFamily="50" charset="-122"/>
                <a:ea typeface="M Ying Hei PRC W5" panose="02000503000000020004" pitchFamily="50" charset="-122"/>
                <a:cs typeface="M Ying Hei PRC W5" panose="02000503000000020004" pitchFamily="50" charset="-122"/>
              </a:rPr>
              <a:t>KA4</a:t>
            </a:r>
            <a:r>
              <a:rPr lang="zh-CN" altLang="en-US" dirty="0">
                <a:latin typeface="M Ying Hei PRC W5" panose="02000503000000020004" pitchFamily="50" charset="-122"/>
                <a:ea typeface="M Ying Hei PRC W5" panose="02000503000000020004" pitchFamily="50" charset="-122"/>
                <a:cs typeface="M Ying Hei PRC W5" panose="02000503000000020004" pitchFamily="50" charset="-122"/>
              </a:rPr>
              <a:t>：全家就如何使用互联网和技术的预期达成一致</a:t>
            </a:r>
            <a:endParaRPr lang="en-US" dirty="0">
              <a:latin typeface="M Ying Hei PRC W5" panose="02000503000000020004" pitchFamily="50" charset="-122"/>
              <a:ea typeface="M Ying Hei PRC W5" panose="02000503000000020004" pitchFamily="50" charset="-122"/>
              <a:cs typeface="M Ying Hei PRC W5" panose="02000503000000020004" pitchFamily="50" charset="-122"/>
            </a:endParaRPr>
          </a:p>
        </p:txBody>
      </p:sp>
      <p:pic>
        <p:nvPicPr>
          <p:cNvPr id="6" name="Content Placeholder 5" descr="A group of people standing in front of a crowd&#10;&#10;Description automatically generated">
            <a:extLst>
              <a:ext uri="{FF2B5EF4-FFF2-40B4-BE49-F238E27FC236}">
                <a16:creationId xmlns:a16="http://schemas.microsoft.com/office/drawing/2014/main" id="{B8DC6275-D984-417F-A402-87A3F1D0A107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13" r="16535"/>
          <a:stretch/>
        </p:blipFill>
        <p:spPr>
          <a:xfrm>
            <a:off x="0" y="0"/>
            <a:ext cx="4876800" cy="6294438"/>
          </a:xfrm>
        </p:spPr>
      </p:pic>
    </p:spTree>
    <p:extLst>
      <p:ext uri="{BB962C8B-B14F-4D97-AF65-F5344CB8AC3E}">
        <p14:creationId xmlns:p14="http://schemas.microsoft.com/office/powerpoint/2010/main" val="6256355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C5D06F-DA01-480F-A437-F4CAC1C6F5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169883" y="2607972"/>
            <a:ext cx="5732083" cy="3686466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dirty="0">
                <a:latin typeface="M Ying Hei PRC W3" panose="02000303000000020004" pitchFamily="50" charset="-122"/>
                <a:ea typeface="M Ying Hei PRC W3" panose="02000303000000020004" pitchFamily="50" charset="-122"/>
                <a:cs typeface="M Ying Hei PRC W3" panose="02000303000000020004" pitchFamily="50" charset="-122"/>
              </a:rPr>
              <a:t>与他们对话</a:t>
            </a:r>
            <a:endParaRPr lang="en-US" dirty="0">
              <a:latin typeface="M Ying Hei PRC W3" panose="02000303000000020004" pitchFamily="50" charset="-122"/>
              <a:ea typeface="M Ying Hei PRC W3" panose="02000303000000020004" pitchFamily="50" charset="-122"/>
              <a:cs typeface="M Ying Hei PRC W3" panose="02000303000000020004" pitchFamily="50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dirty="0">
                <a:latin typeface="M Ying Hei PRC W3" panose="02000303000000020004" pitchFamily="50" charset="-122"/>
                <a:ea typeface="M Ying Hei PRC W3" panose="02000303000000020004" pitchFamily="50" charset="-122"/>
                <a:cs typeface="M Ying Hei PRC W3" panose="02000303000000020004" pitchFamily="50" charset="-122"/>
              </a:rPr>
              <a:t>与他们一起玩网络游戏</a:t>
            </a:r>
            <a:endParaRPr lang="en-US" dirty="0">
              <a:latin typeface="M Ying Hei PRC W3" panose="02000303000000020004" pitchFamily="50" charset="-122"/>
              <a:ea typeface="M Ying Hei PRC W3" panose="02000303000000020004" pitchFamily="50" charset="-122"/>
              <a:cs typeface="M Ying Hei PRC W3" panose="02000303000000020004" pitchFamily="50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dirty="0">
                <a:latin typeface="M Ying Hei PRC W3" panose="02000303000000020004" pitchFamily="50" charset="-122"/>
                <a:ea typeface="M Ying Hei PRC W3" panose="02000303000000020004" pitchFamily="50" charset="-122"/>
                <a:cs typeface="M Ying Hei PRC W3" panose="02000303000000020004" pitchFamily="50" charset="-122"/>
              </a:rPr>
              <a:t>利用</a:t>
            </a:r>
            <a:r>
              <a:rPr lang="en-US" dirty="0" err="1">
                <a:latin typeface="M Ying Hei PRC W3" panose="02000303000000020004" pitchFamily="50" charset="-122"/>
                <a:ea typeface="M Ying Hei PRC W3" panose="02000303000000020004" pitchFamily="50" charset="-122"/>
                <a:cs typeface="M Ying Hei PRC W3" panose="02000303000000020004" pitchFamily="50" charset="-122"/>
              </a:rPr>
              <a:t>媒体</a:t>
            </a:r>
            <a:r>
              <a:rPr lang="zh-CN" altLang="en-US" dirty="0">
                <a:latin typeface="M Ying Hei PRC W3" panose="02000303000000020004" pitchFamily="50" charset="-122"/>
                <a:ea typeface="M Ying Hei PRC W3" panose="02000303000000020004" pitchFamily="50" charset="-122"/>
                <a:cs typeface="M Ying Hei PRC W3" panose="02000303000000020004" pitchFamily="50" charset="-122"/>
              </a:rPr>
              <a:t>的报道</a:t>
            </a:r>
            <a:r>
              <a:rPr lang="en-US" dirty="0" err="1">
                <a:latin typeface="M Ying Hei PRC W3" panose="02000303000000020004" pitchFamily="50" charset="-122"/>
                <a:ea typeface="M Ying Hei PRC W3" panose="02000303000000020004" pitchFamily="50" charset="-122"/>
                <a:cs typeface="M Ying Hei PRC W3" panose="02000303000000020004" pitchFamily="50" charset="-122"/>
              </a:rPr>
              <a:t>与他们</a:t>
            </a:r>
            <a:r>
              <a:rPr lang="zh-CN" altLang="en-US" dirty="0">
                <a:latin typeface="M Ying Hei PRC W3" panose="02000303000000020004" pitchFamily="50" charset="-122"/>
                <a:ea typeface="M Ying Hei PRC W3" panose="02000303000000020004" pitchFamily="50" charset="-122"/>
                <a:cs typeface="M Ying Hei PRC W3" panose="02000303000000020004" pitchFamily="50" charset="-122"/>
              </a:rPr>
              <a:t>开启讨</a:t>
            </a:r>
            <a:r>
              <a:rPr lang="en-US" dirty="0">
                <a:latin typeface="M Ying Hei PRC W3" panose="02000303000000020004" pitchFamily="50" charset="-122"/>
                <a:ea typeface="M Ying Hei PRC W3" panose="02000303000000020004" pitchFamily="50" charset="-122"/>
                <a:cs typeface="M Ying Hei PRC W3" panose="02000303000000020004" pitchFamily="50" charset="-122"/>
              </a:rPr>
              <a:t>论</a:t>
            </a:r>
            <a:r>
              <a:rPr lang="en-US" altLang="zh-CN" dirty="0">
                <a:latin typeface="M Ying Hei PRC W3" panose="02000303000000020004" pitchFamily="50" charset="-122"/>
                <a:ea typeface="M Ying Hei PRC W3" panose="02000303000000020004" pitchFamily="50" charset="-122"/>
                <a:cs typeface="M Ying Hei PRC W3" panose="02000303000000020004" pitchFamily="50" charset="-122"/>
              </a:rPr>
              <a:t>——</a:t>
            </a:r>
            <a:r>
              <a:rPr lang="en-US" dirty="0" err="1">
                <a:latin typeface="M Ying Hei PRC W3" panose="02000303000000020004" pitchFamily="50" charset="-122"/>
                <a:ea typeface="M Ying Hei PRC W3" panose="02000303000000020004" pitchFamily="50" charset="-122"/>
                <a:cs typeface="M Ying Hei PRC W3" panose="02000303000000020004" pitchFamily="50" charset="-122"/>
              </a:rPr>
              <a:t>这有助于</a:t>
            </a:r>
            <a:r>
              <a:rPr lang="zh-CN" altLang="en-US" dirty="0">
                <a:latin typeface="M Ying Hei PRC W3" panose="02000303000000020004" pitchFamily="50" charset="-122"/>
                <a:ea typeface="M Ying Hei PRC W3" panose="02000303000000020004" pitchFamily="50" charset="-122"/>
                <a:cs typeface="M Ying Hei PRC W3" panose="02000303000000020004" pitchFamily="50" charset="-122"/>
              </a:rPr>
              <a:t>使</a:t>
            </a:r>
            <a:r>
              <a:rPr lang="en-US" dirty="0" err="1">
                <a:latin typeface="M Ying Hei PRC W3" panose="02000303000000020004" pitchFamily="50" charset="-122"/>
                <a:ea typeface="M Ying Hei PRC W3" panose="02000303000000020004" pitchFamily="50" charset="-122"/>
                <a:cs typeface="M Ying Hei PRC W3" panose="02000303000000020004" pitchFamily="50" charset="-122"/>
              </a:rPr>
              <a:t>问题</a:t>
            </a:r>
            <a:r>
              <a:rPr lang="zh-CN" altLang="en-US" dirty="0">
                <a:latin typeface="M Ying Hei PRC W3" panose="02000303000000020004" pitchFamily="50" charset="-122"/>
                <a:ea typeface="M Ying Hei PRC W3" panose="02000303000000020004" pitchFamily="50" charset="-122"/>
                <a:cs typeface="M Ying Hei PRC W3" panose="02000303000000020004" pitchFamily="50" charset="-122"/>
              </a:rPr>
              <a:t>变得客观</a:t>
            </a:r>
            <a:r>
              <a:rPr lang="en-US" dirty="0">
                <a:latin typeface="M Ying Hei PRC W3" panose="02000303000000020004" pitchFamily="50" charset="-122"/>
                <a:ea typeface="M Ying Hei PRC W3" panose="02000303000000020004" pitchFamily="50" charset="-122"/>
                <a:cs typeface="M Ying Hei PRC W3" panose="02000303000000020004" pitchFamily="50" charset="-122"/>
              </a:rPr>
              <a:t>，</a:t>
            </a:r>
            <a:r>
              <a:rPr lang="en-US" dirty="0" err="1">
                <a:latin typeface="M Ying Hei PRC W3" panose="02000303000000020004" pitchFamily="50" charset="-122"/>
                <a:ea typeface="M Ying Hei PRC W3" panose="02000303000000020004" pitchFamily="50" charset="-122"/>
                <a:cs typeface="M Ying Hei PRC W3" panose="02000303000000020004" pitchFamily="50" charset="-122"/>
              </a:rPr>
              <a:t>使他们更可能</a:t>
            </a:r>
            <a:r>
              <a:rPr lang="zh-CN" altLang="en-US" dirty="0">
                <a:latin typeface="M Ying Hei PRC W3" panose="02000303000000020004" pitchFamily="50" charset="-122"/>
                <a:ea typeface="M Ying Hei PRC W3" panose="02000303000000020004" pitchFamily="50" charset="-122"/>
                <a:cs typeface="M Ying Hei PRC W3" panose="02000303000000020004" pitchFamily="50" charset="-122"/>
              </a:rPr>
              <a:t>表达观点</a:t>
            </a:r>
            <a:endParaRPr lang="en-US" dirty="0">
              <a:latin typeface="M Ying Hei PRC W3" panose="02000303000000020004" pitchFamily="50" charset="-122"/>
              <a:ea typeface="M Ying Hei PRC W3" panose="02000303000000020004" pitchFamily="50" charset="-122"/>
              <a:cs typeface="M Ying Hei PRC W3" panose="02000303000000020004" pitchFamily="50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dirty="0">
                <a:latin typeface="M Ying Hei PRC W3" panose="02000303000000020004" pitchFamily="50" charset="-122"/>
                <a:ea typeface="M Ying Hei PRC W3" panose="02000303000000020004" pitchFamily="50" charset="-122"/>
                <a:cs typeface="M Ying Hei PRC W3" panose="02000303000000020004" pitchFamily="50" charset="-122"/>
              </a:rPr>
              <a:t>准备好谈论棘手的话题</a:t>
            </a:r>
            <a:r>
              <a:rPr lang="en-US" altLang="zh-CN" dirty="0">
                <a:latin typeface="M Ying Hei PRC W3" panose="02000303000000020004" pitchFamily="50" charset="-122"/>
                <a:ea typeface="M Ying Hei PRC W3" panose="02000303000000020004" pitchFamily="50" charset="-122"/>
                <a:cs typeface="M Ying Hei PRC W3" panose="02000303000000020004" pitchFamily="50" charset="-122"/>
              </a:rPr>
              <a:t>——</a:t>
            </a:r>
            <a:r>
              <a:rPr lang="zh-CN" altLang="en-US" dirty="0">
                <a:latin typeface="M Ying Hei PRC W3" panose="02000303000000020004" pitchFamily="50" charset="-122"/>
                <a:ea typeface="M Ying Hei PRC W3" panose="02000303000000020004" pitchFamily="50" charset="-122"/>
                <a:cs typeface="M Ying Hei PRC W3" panose="02000303000000020004" pitchFamily="50" charset="-122"/>
              </a:rPr>
              <a:t>不应有任何禁忌</a:t>
            </a:r>
            <a:endParaRPr lang="en-US" dirty="0">
              <a:latin typeface="M Ying Hei PRC W3" panose="02000303000000020004" pitchFamily="50" charset="-122"/>
              <a:ea typeface="M Ying Hei PRC W3" panose="02000303000000020004" pitchFamily="50" charset="-122"/>
              <a:cs typeface="M Ying Hei PRC W3" panose="02000303000000020004" pitchFamily="50" charset="-122"/>
            </a:endParaRPr>
          </a:p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3933FA5-F997-4175-9503-D3A46EF60E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88603" y="849573"/>
            <a:ext cx="6418670" cy="635902"/>
          </a:xfrm>
        </p:spPr>
        <p:txBody>
          <a:bodyPr/>
          <a:lstStyle/>
          <a:p>
            <a:r>
              <a:rPr lang="en-GB" dirty="0">
                <a:latin typeface="M Ying Hei PRC W5" panose="02000503000000020004" pitchFamily="50" charset="-122"/>
                <a:ea typeface="M Ying Hei PRC W5" panose="02000503000000020004" pitchFamily="50" charset="-122"/>
                <a:cs typeface="M Ying Hei PRC W5" panose="02000503000000020004" pitchFamily="50" charset="-122"/>
              </a:rPr>
              <a:t>KA5</a:t>
            </a:r>
            <a:r>
              <a:rPr lang="zh-CN" altLang="en-US" dirty="0">
                <a:latin typeface="M Ying Hei PRC W5" panose="02000503000000020004" pitchFamily="50" charset="-122"/>
                <a:ea typeface="M Ying Hei PRC W5" panose="02000503000000020004" pitchFamily="50" charset="-122"/>
                <a:cs typeface="M Ying Hei PRC W5" panose="02000503000000020004" pitchFamily="50" charset="-122"/>
              </a:rPr>
              <a:t>：充分了解儿童在网上做什么</a:t>
            </a:r>
            <a:endParaRPr lang="en-US" dirty="0">
              <a:latin typeface="M Ying Hei PRC W5" panose="02000503000000020004" pitchFamily="50" charset="-122"/>
              <a:ea typeface="M Ying Hei PRC W5" panose="02000503000000020004" pitchFamily="50" charset="-122"/>
              <a:cs typeface="M Ying Hei PRC W5" panose="02000503000000020004" pitchFamily="50" charset="-122"/>
            </a:endParaRPr>
          </a:p>
        </p:txBody>
      </p:sp>
      <p:pic>
        <p:nvPicPr>
          <p:cNvPr id="5" name="Content Placeholder 5" descr="A person sitting in a library&#10;&#10;Description automatically generated">
            <a:extLst>
              <a:ext uri="{FF2B5EF4-FFF2-40B4-BE49-F238E27FC236}">
                <a16:creationId xmlns:a16="http://schemas.microsoft.com/office/drawing/2014/main" id="{1CE8FC5C-5DBF-415B-90AC-2CFDE6BD2493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65" r="24165"/>
          <a:stretch/>
        </p:blipFill>
        <p:spPr>
          <a:xfrm>
            <a:off x="0" y="0"/>
            <a:ext cx="4876800" cy="6294438"/>
          </a:xfrm>
        </p:spPr>
      </p:pic>
    </p:spTree>
    <p:extLst>
      <p:ext uri="{BB962C8B-B14F-4D97-AF65-F5344CB8AC3E}">
        <p14:creationId xmlns:p14="http://schemas.microsoft.com/office/powerpoint/2010/main" val="13762170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Image result for age ratings online">
            <a:extLst>
              <a:ext uri="{FF2B5EF4-FFF2-40B4-BE49-F238E27FC236}">
                <a16:creationId xmlns:a16="http://schemas.microsoft.com/office/drawing/2014/main" id="{D7EBEA24-A79E-42AA-8219-3E95B4060DBF}"/>
              </a:ext>
            </a:extLst>
          </p:cNvPr>
          <p:cNvPicPr>
            <a:picLocks noGrp="1" noChangeAspect="1" noChangeArrowheads="1"/>
          </p:cNvPicPr>
          <p:nvPr>
            <p:ph type="pic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7" t="-33545" r="110" b="-31862"/>
          <a:stretch/>
        </p:blipFill>
        <p:spPr bwMode="auto">
          <a:xfrm>
            <a:off x="563" y="1"/>
            <a:ext cx="7006107" cy="6165272"/>
          </a:xfrm>
          <a:prstGeom prst="rect">
            <a:avLst/>
          </a:prstGeom>
          <a:solidFill>
            <a:srgbClr val="00CD00"/>
          </a:solidFill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02F5B71-4F06-4525-8AE9-0063B61AC1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270122" y="2125013"/>
            <a:ext cx="4302118" cy="4040259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latin typeface="M Ying Hei PRC W3" panose="02000303000000020004" pitchFamily="50" charset="-122"/>
                <a:ea typeface="M Ying Hei PRC W3" panose="02000303000000020004" pitchFamily="50" charset="-122"/>
                <a:cs typeface="M Ying Hei PRC W3" panose="02000303000000020004" pitchFamily="50" charset="-122"/>
              </a:rPr>
              <a:t>应用商店中的年龄</a:t>
            </a:r>
            <a:r>
              <a:rPr lang="zh-CN" altLang="en-US" dirty="0">
                <a:latin typeface="M Ying Hei PRC W3" panose="02000303000000020004" pitchFamily="50" charset="-122"/>
                <a:ea typeface="M Ying Hei PRC W3" panose="02000303000000020004" pitchFamily="50" charset="-122"/>
                <a:cs typeface="M Ying Hei PRC W3" panose="02000303000000020004" pitchFamily="50" charset="-122"/>
              </a:rPr>
              <a:t>分级</a:t>
            </a:r>
            <a:r>
              <a:rPr lang="en-US" dirty="0" err="1">
                <a:latin typeface="M Ying Hei PRC W3" panose="02000303000000020004" pitchFamily="50" charset="-122"/>
                <a:ea typeface="M Ying Hei PRC W3" panose="02000303000000020004" pitchFamily="50" charset="-122"/>
                <a:cs typeface="M Ying Hei PRC W3" panose="02000303000000020004" pitchFamily="50" charset="-122"/>
              </a:rPr>
              <a:t>与条款和条件</a:t>
            </a:r>
            <a:r>
              <a:rPr lang="zh-CN" altLang="en-US" dirty="0">
                <a:latin typeface="M Ying Hei PRC W3" panose="02000303000000020004" pitchFamily="50" charset="-122"/>
                <a:ea typeface="M Ying Hei PRC W3" panose="02000303000000020004" pitchFamily="50" charset="-122"/>
                <a:cs typeface="M Ying Hei PRC W3" panose="02000303000000020004" pitchFamily="50" charset="-122"/>
              </a:rPr>
              <a:t>中</a:t>
            </a:r>
            <a:r>
              <a:rPr lang="en-US" dirty="0">
                <a:latin typeface="M Ying Hei PRC W3" panose="02000303000000020004" pitchFamily="50" charset="-122"/>
                <a:ea typeface="M Ying Hei PRC W3" panose="02000303000000020004" pitchFamily="50" charset="-122"/>
                <a:cs typeface="M Ying Hei PRC W3" panose="02000303000000020004" pitchFamily="50" charset="-122"/>
              </a:rPr>
              <a:t>的</a:t>
            </a:r>
            <a:r>
              <a:rPr lang="zh-CN" altLang="en-US" dirty="0">
                <a:latin typeface="M Ying Hei PRC W3" panose="02000303000000020004" pitchFamily="50" charset="-122"/>
                <a:ea typeface="M Ying Hei PRC W3" panose="02000303000000020004" pitchFamily="50" charset="-122"/>
                <a:cs typeface="M Ying Hei PRC W3" panose="02000303000000020004" pitchFamily="50" charset="-122"/>
              </a:rPr>
              <a:t>年龄分级通</a:t>
            </a:r>
            <a:r>
              <a:rPr lang="en-US" dirty="0">
                <a:latin typeface="M Ying Hei PRC W3" panose="02000303000000020004" pitchFamily="50" charset="-122"/>
                <a:ea typeface="M Ying Hei PRC W3" panose="02000303000000020004" pitchFamily="50" charset="-122"/>
                <a:cs typeface="M Ying Hei PRC W3" panose="02000303000000020004" pitchFamily="50" charset="-122"/>
              </a:rPr>
              <a:t>常</a:t>
            </a:r>
            <a:r>
              <a:rPr lang="zh-CN" altLang="en-US" dirty="0">
                <a:latin typeface="M Ying Hei PRC W3" panose="02000303000000020004" pitchFamily="50" charset="-122"/>
                <a:ea typeface="M Ying Hei PRC W3" panose="02000303000000020004" pitchFamily="50" charset="-122"/>
                <a:cs typeface="M Ying Hei PRC W3" panose="02000303000000020004" pitchFamily="50" charset="-122"/>
              </a:rPr>
              <a:t>有所不同。</a:t>
            </a:r>
            <a:endParaRPr lang="en-US" dirty="0">
              <a:latin typeface="M Ying Hei PRC W3" panose="02000303000000020004" pitchFamily="50" charset="-122"/>
              <a:ea typeface="M Ying Hei PRC W3" panose="02000303000000020004" pitchFamily="50" charset="-122"/>
              <a:cs typeface="M Ying Hei PRC W3" panose="02000303000000020004" pitchFamily="50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latin typeface="M Ying Hei PRC W3" panose="02000303000000020004" pitchFamily="50" charset="-122"/>
                <a:ea typeface="M Ying Hei PRC W3" panose="02000303000000020004" pitchFamily="50" charset="-122"/>
                <a:cs typeface="M Ying Hei PRC W3" panose="02000303000000020004" pitchFamily="50" charset="-122"/>
              </a:rPr>
              <a:t>查看</a:t>
            </a:r>
            <a:r>
              <a:rPr lang="zh-CN" altLang="en-US" dirty="0">
                <a:latin typeface="M Ying Hei PRC W3" panose="02000303000000020004" pitchFamily="50" charset="-122"/>
                <a:ea typeface="M Ying Hei PRC W3" panose="02000303000000020004" pitchFamily="50" charset="-122"/>
                <a:cs typeface="M Ying Hei PRC W3" panose="02000303000000020004" pitchFamily="50" charset="-122"/>
              </a:rPr>
              <a:t>具体</a:t>
            </a:r>
            <a:r>
              <a:rPr lang="en-US" dirty="0" err="1">
                <a:latin typeface="M Ying Hei PRC W3" panose="02000303000000020004" pitchFamily="50" charset="-122"/>
                <a:ea typeface="M Ying Hei PRC W3" panose="02000303000000020004" pitchFamily="50" charset="-122"/>
                <a:cs typeface="M Ying Hei PRC W3" panose="02000303000000020004" pitchFamily="50" charset="-122"/>
              </a:rPr>
              <a:t>应用</a:t>
            </a:r>
            <a:r>
              <a:rPr lang="en-US" dirty="0">
                <a:latin typeface="M Ying Hei PRC W3" panose="02000303000000020004" pitchFamily="50" charset="-122"/>
                <a:ea typeface="M Ying Hei PRC W3" panose="02000303000000020004" pitchFamily="50" charset="-122"/>
                <a:cs typeface="M Ying Hei PRC W3" panose="02000303000000020004" pitchFamily="50" charset="-122"/>
              </a:rPr>
              <a:t>，</a:t>
            </a:r>
            <a:r>
              <a:rPr lang="zh-CN" altLang="en-US" dirty="0">
                <a:latin typeface="M Ying Hei PRC W3" panose="02000303000000020004" pitchFamily="50" charset="-122"/>
                <a:ea typeface="M Ying Hei PRC W3" panose="02000303000000020004" pitchFamily="50" charset="-122"/>
                <a:cs typeface="M Ying Hei PRC W3" panose="02000303000000020004" pitchFamily="50" charset="-122"/>
              </a:rPr>
              <a:t>并决定</a:t>
            </a:r>
            <a:r>
              <a:rPr lang="en-US" dirty="0" err="1">
                <a:latin typeface="M Ying Hei PRC W3" panose="02000303000000020004" pitchFamily="50" charset="-122"/>
                <a:ea typeface="M Ying Hei PRC W3" panose="02000303000000020004" pitchFamily="50" charset="-122"/>
                <a:cs typeface="M Ying Hei PRC W3" panose="02000303000000020004" pitchFamily="50" charset="-122"/>
              </a:rPr>
              <a:t>是否适合</a:t>
            </a:r>
            <a:r>
              <a:rPr lang="zh-CN" altLang="en-US" dirty="0">
                <a:latin typeface="M Ying Hei PRC W3" panose="02000303000000020004" pitchFamily="50" charset="-122"/>
                <a:ea typeface="M Ying Hei PRC W3" panose="02000303000000020004" pitchFamily="50" charset="-122"/>
                <a:cs typeface="M Ying Hei PRC W3" panose="02000303000000020004" pitchFamily="50" charset="-122"/>
              </a:rPr>
              <a:t>自己</a:t>
            </a:r>
            <a:r>
              <a:rPr lang="en-US" dirty="0" err="1">
                <a:latin typeface="M Ying Hei PRC W3" panose="02000303000000020004" pitchFamily="50" charset="-122"/>
                <a:ea typeface="M Ying Hei PRC W3" panose="02000303000000020004" pitchFamily="50" charset="-122"/>
                <a:cs typeface="M Ying Hei PRC W3" panose="02000303000000020004" pitchFamily="50" charset="-122"/>
              </a:rPr>
              <a:t>的孩子</a:t>
            </a:r>
            <a:r>
              <a:rPr lang="zh-CN" altLang="en-US" dirty="0">
                <a:latin typeface="M Ying Hei PRC W3" panose="02000303000000020004" pitchFamily="50" charset="-122"/>
                <a:ea typeface="M Ying Hei PRC W3" panose="02000303000000020004" pitchFamily="50" charset="-122"/>
                <a:cs typeface="M Ying Hei PRC W3" panose="02000303000000020004" pitchFamily="50" charset="-122"/>
              </a:rPr>
              <a:t>。</a:t>
            </a:r>
            <a:endParaRPr lang="en-US" dirty="0">
              <a:latin typeface="M Ying Hei PRC W3" panose="02000303000000020004" pitchFamily="50" charset="-122"/>
              <a:ea typeface="M Ying Hei PRC W3" panose="02000303000000020004" pitchFamily="50" charset="-122"/>
              <a:cs typeface="M Ying Hei PRC W3" panose="02000303000000020004" pitchFamily="50" charset="-122"/>
            </a:endParaRPr>
          </a:p>
          <a:p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98AC03E8-74D7-4603-8B3F-0BDA828E33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M Ying Hei PRC W5" panose="02000503000000020004" pitchFamily="50" charset="-122"/>
                <a:ea typeface="M Ying Hei PRC W5" panose="02000503000000020004" pitchFamily="50" charset="-122"/>
                <a:cs typeface="M Ying Hei PRC W5" panose="02000503000000020004" pitchFamily="50" charset="-122"/>
              </a:rPr>
              <a:t>KA6</a:t>
            </a:r>
            <a:r>
              <a:rPr lang="zh-CN" altLang="en-US" dirty="0">
                <a:latin typeface="M Ying Hei PRC W5" panose="02000503000000020004" pitchFamily="50" charset="-122"/>
                <a:ea typeface="M Ying Hei PRC W5" panose="02000503000000020004" pitchFamily="50" charset="-122"/>
                <a:cs typeface="M Ying Hei PRC W5" panose="02000503000000020004" pitchFamily="50" charset="-122"/>
              </a:rPr>
              <a:t>：考虑法定数字化承诺年龄</a:t>
            </a:r>
            <a:endParaRPr lang="en-US" dirty="0">
              <a:latin typeface="M Ying Hei PRC W5" panose="02000503000000020004" pitchFamily="50" charset="-122"/>
              <a:ea typeface="M Ying Hei PRC W5" panose="02000503000000020004" pitchFamily="50" charset="-122"/>
              <a:cs typeface="M Ying Hei PRC W5" panose="02000503000000020004" pitchFamily="5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54852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77D32B-6EB7-4852-A60D-98B428DD85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270122" y="2524259"/>
            <a:ext cx="4302118" cy="3641014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latin typeface="M Ying Hei PRC W3" panose="02000303000000020004" pitchFamily="50" charset="-122"/>
                <a:ea typeface="M Ying Hei PRC W3" panose="02000303000000020004" pitchFamily="50" charset="-122"/>
                <a:cs typeface="M Ying Hei PRC W3" panose="02000303000000020004" pitchFamily="50" charset="-122"/>
              </a:rPr>
              <a:t>许多设备</a:t>
            </a:r>
            <a:r>
              <a:rPr lang="zh-CN" altLang="en-US" dirty="0">
                <a:latin typeface="M Ying Hei PRC W3" panose="02000303000000020004" pitchFamily="50" charset="-122"/>
                <a:ea typeface="M Ying Hei PRC W3" panose="02000303000000020004" pitchFamily="50" charset="-122"/>
                <a:cs typeface="M Ying Hei PRC W3" panose="02000303000000020004" pitchFamily="50" charset="-122"/>
              </a:rPr>
              <a:t>、</a:t>
            </a:r>
            <a:r>
              <a:rPr lang="en-US" dirty="0" err="1">
                <a:latin typeface="M Ying Hei PRC W3" panose="02000303000000020004" pitchFamily="50" charset="-122"/>
                <a:ea typeface="M Ying Hei PRC W3" panose="02000303000000020004" pitchFamily="50" charset="-122"/>
                <a:cs typeface="M Ying Hei PRC W3" panose="02000303000000020004" pitchFamily="50" charset="-122"/>
              </a:rPr>
              <a:t>应用和游戏可用</a:t>
            </a:r>
            <a:r>
              <a:rPr lang="zh-CN" altLang="en-US" dirty="0">
                <a:latin typeface="M Ying Hei PRC W3" panose="02000303000000020004" pitchFamily="50" charset="-122"/>
                <a:ea typeface="M Ying Hei PRC W3" panose="02000303000000020004" pitchFamily="50" charset="-122"/>
                <a:cs typeface="M Ying Hei PRC W3" panose="02000303000000020004" pitchFamily="50" charset="-122"/>
              </a:rPr>
              <a:t>于</a:t>
            </a:r>
            <a:r>
              <a:rPr lang="en-US" dirty="0" err="1">
                <a:latin typeface="M Ying Hei PRC W3" panose="02000303000000020004" pitchFamily="50" charset="-122"/>
                <a:ea typeface="M Ying Hei PRC W3" panose="02000303000000020004" pitchFamily="50" charset="-122"/>
                <a:cs typeface="M Ying Hei PRC W3" panose="02000303000000020004" pitchFamily="50" charset="-122"/>
              </a:rPr>
              <a:t>进行购买</a:t>
            </a:r>
            <a:r>
              <a:rPr lang="en-US" dirty="0">
                <a:latin typeface="M Ying Hei PRC W3" panose="02000303000000020004" pitchFamily="50" charset="-122"/>
                <a:ea typeface="M Ying Hei PRC W3" panose="02000303000000020004" pitchFamily="50" charset="-122"/>
                <a:cs typeface="M Ying Hei PRC W3" panose="02000303000000020004" pitchFamily="50" charset="-122"/>
              </a:rPr>
              <a:t>。</a:t>
            </a:r>
            <a:endParaRPr lang="en-GB" dirty="0">
              <a:latin typeface="M Ying Hei PRC W3" panose="02000303000000020004" pitchFamily="50" charset="-122"/>
              <a:ea typeface="M Ying Hei PRC W3" panose="02000303000000020004" pitchFamily="50" charset="-122"/>
              <a:cs typeface="M Ying Hei PRC W3" panose="02000303000000020004" pitchFamily="50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latin typeface="M Ying Hei PRC W3" panose="02000303000000020004" pitchFamily="50" charset="-122"/>
                <a:ea typeface="M Ying Hei PRC W3" panose="02000303000000020004" pitchFamily="50" charset="-122"/>
                <a:cs typeface="M Ying Hei PRC W3" panose="02000303000000020004" pitchFamily="50" charset="-122"/>
              </a:rPr>
              <a:t>使用设备上的设置</a:t>
            </a:r>
            <a:r>
              <a:rPr lang="zh-CN" altLang="en-US" dirty="0">
                <a:latin typeface="M Ying Hei PRC W3" panose="02000303000000020004" pitchFamily="50" charset="-122"/>
                <a:ea typeface="M Ying Hei PRC W3" panose="02000303000000020004" pitchFamily="50" charset="-122"/>
                <a:cs typeface="M Ying Hei PRC W3" panose="02000303000000020004" pitchFamily="50" charset="-122"/>
              </a:rPr>
              <a:t>，</a:t>
            </a:r>
            <a:r>
              <a:rPr lang="en-US" dirty="0" err="1">
                <a:latin typeface="M Ying Hei PRC W3" panose="02000303000000020004" pitchFamily="50" charset="-122"/>
                <a:ea typeface="M Ying Hei PRC W3" panose="02000303000000020004" pitchFamily="50" charset="-122"/>
                <a:cs typeface="M Ying Hei PRC W3" panose="02000303000000020004" pitchFamily="50" charset="-122"/>
              </a:rPr>
              <a:t>要求在进行任何购买之前输入密码或</a:t>
            </a:r>
            <a:r>
              <a:rPr lang="zh-CN" altLang="en-US" dirty="0">
                <a:latin typeface="M Ying Hei PRC W3" panose="02000303000000020004" pitchFamily="50" charset="-122"/>
                <a:ea typeface="M Ying Hei PRC W3" panose="02000303000000020004" pitchFamily="50" charset="-122"/>
                <a:cs typeface="M Ying Hei PRC W3" panose="02000303000000020004" pitchFamily="50" charset="-122"/>
              </a:rPr>
              <a:t>个人识别</a:t>
            </a:r>
            <a:r>
              <a:rPr lang="en-US" dirty="0">
                <a:latin typeface="M Ying Hei PRC W3" panose="02000303000000020004" pitchFamily="50" charset="-122"/>
                <a:ea typeface="M Ying Hei PRC W3" panose="02000303000000020004" pitchFamily="50" charset="-122"/>
                <a:cs typeface="M Ying Hei PRC W3" panose="02000303000000020004" pitchFamily="50" charset="-122"/>
              </a:rPr>
              <a:t>码</a:t>
            </a:r>
            <a:r>
              <a:rPr lang="zh-CN" altLang="en-US" dirty="0">
                <a:latin typeface="M Ying Hei PRC W3" panose="02000303000000020004" pitchFamily="50" charset="-122"/>
                <a:ea typeface="M Ying Hei PRC W3" panose="02000303000000020004" pitchFamily="50" charset="-122"/>
                <a:cs typeface="M Ying Hei PRC W3" panose="02000303000000020004" pitchFamily="50" charset="-122"/>
              </a:rPr>
              <a:t>（</a:t>
            </a:r>
            <a:r>
              <a:rPr lang="en-US" dirty="0">
                <a:latin typeface="M Ying Hei PRC W3" panose="02000303000000020004" pitchFamily="50" charset="-122"/>
                <a:ea typeface="M Ying Hei PRC W3" panose="02000303000000020004" pitchFamily="50" charset="-122"/>
                <a:cs typeface="M Ying Hei PRC W3" panose="02000303000000020004" pitchFamily="50" charset="-122"/>
              </a:rPr>
              <a:t>PIN</a:t>
            </a:r>
            <a:r>
              <a:rPr lang="zh-CN" altLang="en-US" dirty="0">
                <a:latin typeface="M Ying Hei PRC W3" panose="02000303000000020004" pitchFamily="50" charset="-122"/>
                <a:ea typeface="M Ying Hei PRC W3" panose="02000303000000020004" pitchFamily="50" charset="-122"/>
                <a:cs typeface="M Ying Hei PRC W3" panose="02000303000000020004" pitchFamily="50" charset="-122"/>
              </a:rPr>
              <a:t>）</a:t>
            </a:r>
            <a:r>
              <a:rPr lang="en-US" dirty="0">
                <a:latin typeface="M Ying Hei PRC W3" panose="02000303000000020004" pitchFamily="50" charset="-122"/>
                <a:ea typeface="M Ying Hei PRC W3" panose="02000303000000020004" pitchFamily="50" charset="-122"/>
                <a:cs typeface="M Ying Hei PRC W3" panose="02000303000000020004" pitchFamily="50" charset="-122"/>
              </a:rPr>
              <a:t>。</a:t>
            </a:r>
            <a:endParaRPr lang="en-GB" dirty="0">
              <a:latin typeface="M Ying Hei PRC W3" panose="02000303000000020004" pitchFamily="50" charset="-122"/>
              <a:ea typeface="M Ying Hei PRC W3" panose="02000303000000020004" pitchFamily="50" charset="-122"/>
              <a:cs typeface="M Ying Hei PRC W3" panose="02000303000000020004" pitchFamily="50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latin typeface="M Ying Hei PRC W3" panose="02000303000000020004" pitchFamily="50" charset="-122"/>
                <a:ea typeface="M Ying Hei PRC W3" panose="02000303000000020004" pitchFamily="50" charset="-122"/>
                <a:cs typeface="M Ying Hei PRC W3" panose="02000303000000020004" pitchFamily="50" charset="-122"/>
              </a:rPr>
              <a:t>与孩子进行有关使用虚拟（游戏）货币的对话</a:t>
            </a:r>
            <a:r>
              <a:rPr lang="en-US" dirty="0">
                <a:latin typeface="M Ying Hei PRC W3" panose="02000303000000020004" pitchFamily="50" charset="-122"/>
                <a:ea typeface="M Ying Hei PRC W3" panose="02000303000000020004" pitchFamily="50" charset="-122"/>
                <a:cs typeface="M Ying Hei PRC W3" panose="02000303000000020004" pitchFamily="50" charset="-122"/>
              </a:rPr>
              <a:t>。</a:t>
            </a:r>
            <a:endParaRPr lang="en-GB" dirty="0">
              <a:latin typeface="M Ying Hei PRC W3" panose="02000303000000020004" pitchFamily="50" charset="-122"/>
              <a:ea typeface="M Ying Hei PRC W3" panose="02000303000000020004" pitchFamily="50" charset="-122"/>
              <a:cs typeface="M Ying Hei PRC W3" panose="02000303000000020004" pitchFamily="50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4156B36-7250-46C6-ABFD-537D8F4782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M Ying Hei PRC W5" panose="02000503000000020004" pitchFamily="50" charset="-122"/>
                <a:ea typeface="M Ying Hei PRC W5" panose="02000503000000020004" pitchFamily="50" charset="-122"/>
                <a:cs typeface="M Ying Hei PRC W5" panose="02000503000000020004" pitchFamily="50" charset="-122"/>
              </a:rPr>
              <a:t>KA7</a:t>
            </a:r>
            <a:r>
              <a:rPr lang="zh-CN" altLang="en-US" dirty="0">
                <a:latin typeface="M Ying Hei PRC W5" panose="02000503000000020004" pitchFamily="50" charset="-122"/>
                <a:ea typeface="M Ying Hei PRC W5" panose="02000503000000020004" pitchFamily="50" charset="-122"/>
                <a:cs typeface="M Ying Hei PRC W5" panose="02000503000000020004" pitchFamily="50" charset="-122"/>
              </a:rPr>
              <a:t>：控制对</a:t>
            </a:r>
            <a:r>
              <a:rPr lang="en-US" dirty="0" err="1">
                <a:latin typeface="M Ying Hei PRC W5" panose="02000503000000020004" pitchFamily="50" charset="-122"/>
                <a:ea typeface="M Ying Hei PRC W5" panose="02000503000000020004" pitchFamily="50" charset="-122"/>
                <a:cs typeface="M Ying Hei PRC W5" panose="02000503000000020004" pitchFamily="50" charset="-122"/>
              </a:rPr>
              <a:t>信用卡和其他支付</a:t>
            </a:r>
            <a:r>
              <a:rPr lang="zh-CN" altLang="en-US" dirty="0">
                <a:latin typeface="M Ying Hei PRC W5" panose="02000503000000020004" pitchFamily="50" charset="-122"/>
                <a:ea typeface="M Ying Hei PRC W5" panose="02000503000000020004" pitchFamily="50" charset="-122"/>
                <a:cs typeface="M Ying Hei PRC W5" panose="02000503000000020004" pitchFamily="50" charset="-122"/>
              </a:rPr>
              <a:t>机制</a:t>
            </a:r>
            <a:r>
              <a:rPr lang="en-US" dirty="0">
                <a:latin typeface="M Ying Hei PRC W5" panose="02000503000000020004" pitchFamily="50" charset="-122"/>
                <a:ea typeface="M Ying Hei PRC W5" panose="02000503000000020004" pitchFamily="50" charset="-122"/>
                <a:cs typeface="M Ying Hei PRC W5" panose="02000503000000020004" pitchFamily="50" charset="-122"/>
              </a:rPr>
              <a:t>的</a:t>
            </a:r>
            <a:r>
              <a:rPr lang="zh-CN" altLang="en-US" dirty="0">
                <a:latin typeface="M Ying Hei PRC W5" panose="02000503000000020004" pitchFamily="50" charset="-122"/>
                <a:ea typeface="M Ying Hei PRC W5" panose="02000503000000020004" pitchFamily="50" charset="-122"/>
                <a:cs typeface="M Ying Hei PRC W5" panose="02000503000000020004" pitchFamily="50" charset="-122"/>
              </a:rPr>
              <a:t>使用</a:t>
            </a:r>
            <a:endParaRPr lang="en-US" dirty="0">
              <a:latin typeface="M Ying Hei PRC W5" panose="02000503000000020004" pitchFamily="50" charset="-122"/>
              <a:ea typeface="M Ying Hei PRC W5" panose="02000503000000020004" pitchFamily="50" charset="-122"/>
              <a:cs typeface="M Ying Hei PRC W5" panose="02000503000000020004" pitchFamily="50" charset="-122"/>
            </a:endParaRPr>
          </a:p>
        </p:txBody>
      </p:sp>
      <p:pic>
        <p:nvPicPr>
          <p:cNvPr id="8" name="Content Placeholder 5" descr="A picture containing game, drawing&#10;&#10;Description automatically generated">
            <a:extLst>
              <a:ext uri="{FF2B5EF4-FFF2-40B4-BE49-F238E27FC236}">
                <a16:creationId xmlns:a16="http://schemas.microsoft.com/office/drawing/2014/main" id="{F3BE06FE-A4AB-4915-9565-C774923F816B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69" r="21569"/>
          <a:stretch>
            <a:fillRect/>
          </a:stretch>
        </p:blipFill>
        <p:spPr>
          <a:xfrm>
            <a:off x="0" y="0"/>
            <a:ext cx="7011988" cy="6165850"/>
          </a:xfrm>
        </p:spPr>
      </p:pic>
    </p:spTree>
    <p:extLst>
      <p:ext uri="{BB962C8B-B14F-4D97-AF65-F5344CB8AC3E}">
        <p14:creationId xmlns:p14="http://schemas.microsoft.com/office/powerpoint/2010/main" val="16410905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975089-2F44-4A45-AB76-174FB2BB53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270122" y="2108199"/>
            <a:ext cx="4302118" cy="4057073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latin typeface="M Ying Hei PRC W3" panose="02000303000000020004" pitchFamily="50" charset="-122"/>
                <a:ea typeface="M Ying Hei PRC W3" panose="02000303000000020004" pitchFamily="50" charset="-122"/>
                <a:cs typeface="M Ying Hei PRC W3" panose="02000303000000020004" pitchFamily="50" charset="-122"/>
              </a:rPr>
              <a:t>鼓励儿童</a:t>
            </a:r>
            <a:r>
              <a:rPr lang="zh-CN" altLang="en-US" dirty="0">
                <a:latin typeface="M Ying Hei PRC W3" panose="02000303000000020004" pitchFamily="50" charset="-122"/>
                <a:ea typeface="M Ying Hei PRC W3" panose="02000303000000020004" pitchFamily="50" charset="-122"/>
                <a:cs typeface="M Ying Hei PRC W3" panose="02000303000000020004" pitchFamily="50" charset="-122"/>
              </a:rPr>
              <a:t>如果</a:t>
            </a:r>
            <a:r>
              <a:rPr lang="en-US" dirty="0" err="1">
                <a:latin typeface="M Ying Hei PRC W3" panose="02000303000000020004" pitchFamily="50" charset="-122"/>
                <a:ea typeface="M Ying Hei PRC W3" panose="02000303000000020004" pitchFamily="50" charset="-122"/>
                <a:cs typeface="M Ying Hei PRC W3" panose="02000303000000020004" pitchFamily="50" charset="-122"/>
              </a:rPr>
              <a:t>遇到问题</a:t>
            </a:r>
            <a:r>
              <a:rPr lang="zh-CN" altLang="en-US" dirty="0">
                <a:latin typeface="M Ying Hei PRC W3" panose="02000303000000020004" pitchFamily="50" charset="-122"/>
                <a:ea typeface="M Ying Hei PRC W3" panose="02000303000000020004" pitchFamily="50" charset="-122"/>
                <a:cs typeface="M Ying Hei PRC W3" panose="02000303000000020004" pitchFamily="50" charset="-122"/>
              </a:rPr>
              <a:t>向</a:t>
            </a:r>
            <a:r>
              <a:rPr lang="en-US" dirty="0">
                <a:latin typeface="M Ying Hei PRC W3" panose="02000303000000020004" pitchFamily="50" charset="-122"/>
                <a:ea typeface="M Ying Hei PRC W3" panose="02000303000000020004" pitchFamily="50" charset="-122"/>
                <a:cs typeface="M Ying Hei PRC W3" panose="02000303000000020004" pitchFamily="50" charset="-122"/>
              </a:rPr>
              <a:t>您</a:t>
            </a:r>
            <a:r>
              <a:rPr lang="zh-CN" altLang="en-US" dirty="0">
                <a:latin typeface="M Ying Hei PRC W3" panose="02000303000000020004" pitchFamily="50" charset="-122"/>
                <a:ea typeface="M Ying Hei PRC W3" panose="02000303000000020004" pitchFamily="50" charset="-122"/>
                <a:cs typeface="M Ying Hei PRC W3" panose="02000303000000020004" pitchFamily="50" charset="-122"/>
              </a:rPr>
              <a:t>诉说</a:t>
            </a:r>
            <a:r>
              <a:rPr lang="en-US" dirty="0">
                <a:latin typeface="M Ying Hei PRC W3" panose="02000303000000020004" pitchFamily="50" charset="-122"/>
                <a:ea typeface="M Ying Hei PRC W3" panose="02000303000000020004" pitchFamily="50" charset="-122"/>
                <a:cs typeface="M Ying Hei PRC W3" panose="02000303000000020004" pitchFamily="50" charset="-122"/>
              </a:rPr>
              <a:t>，</a:t>
            </a:r>
            <a:r>
              <a:rPr lang="en-US" dirty="0" err="1">
                <a:latin typeface="M Ying Hei PRC W3" panose="02000303000000020004" pitchFamily="50" charset="-122"/>
                <a:ea typeface="M Ying Hei PRC W3" panose="02000303000000020004" pitchFamily="50" charset="-122"/>
                <a:cs typeface="M Ying Hei PRC W3" panose="02000303000000020004" pitchFamily="50" charset="-122"/>
              </a:rPr>
              <a:t>但确保他们也了解在线</a:t>
            </a:r>
            <a:r>
              <a:rPr lang="zh-CN" altLang="en-US" dirty="0">
                <a:latin typeface="M Ying Hei PRC W3" panose="02000303000000020004" pitchFamily="50" charset="-122"/>
                <a:ea typeface="M Ying Hei PRC W3" panose="02000303000000020004" pitchFamily="50" charset="-122"/>
                <a:cs typeface="M Ying Hei PRC W3" panose="02000303000000020004" pitchFamily="50" charset="-122"/>
              </a:rPr>
              <a:t>举报途径</a:t>
            </a:r>
            <a:r>
              <a:rPr lang="en-US" dirty="0">
                <a:latin typeface="M Ying Hei PRC W3" panose="02000303000000020004" pitchFamily="50" charset="-122"/>
                <a:ea typeface="M Ying Hei PRC W3" panose="02000303000000020004" pitchFamily="50" charset="-122"/>
                <a:cs typeface="M Ying Hei PRC W3" panose="02000303000000020004" pitchFamily="50" charset="-122"/>
              </a:rPr>
              <a:t>。</a:t>
            </a:r>
            <a:endParaRPr lang="en-GB" dirty="0">
              <a:latin typeface="M Ying Hei PRC W3" panose="02000303000000020004" pitchFamily="50" charset="-122"/>
              <a:ea typeface="M Ying Hei PRC W3" panose="02000303000000020004" pitchFamily="50" charset="-122"/>
              <a:cs typeface="M Ying Hei PRC W3" panose="02000303000000020004" pitchFamily="50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dirty="0">
                <a:latin typeface="M Ying Hei PRC W3" panose="02000303000000020004" pitchFamily="50" charset="-122"/>
                <a:ea typeface="M Ying Hei PRC W3" panose="02000303000000020004" pitchFamily="50" charset="-122"/>
                <a:cs typeface="M Ying Hei PRC W3" panose="02000303000000020004" pitchFamily="50" charset="-122"/>
              </a:rPr>
              <a:t>共同</a:t>
            </a:r>
            <a:r>
              <a:rPr lang="en-US" dirty="0" err="1">
                <a:latin typeface="M Ying Hei PRC W3" panose="02000303000000020004" pitchFamily="50" charset="-122"/>
                <a:ea typeface="M Ying Hei PRC W3" panose="02000303000000020004" pitchFamily="50" charset="-122"/>
                <a:cs typeface="M Ying Hei PRC W3" panose="02000303000000020004" pitchFamily="50" charset="-122"/>
              </a:rPr>
              <a:t>查看</a:t>
            </a:r>
            <a:r>
              <a:rPr lang="zh-CN" altLang="en-US" dirty="0">
                <a:latin typeface="M Ying Hei PRC W3" panose="02000303000000020004" pitchFamily="50" charset="-122"/>
                <a:ea typeface="M Ying Hei PRC W3" panose="02000303000000020004" pitchFamily="50" charset="-122"/>
                <a:cs typeface="M Ying Hei PRC W3" panose="02000303000000020004" pitchFamily="50" charset="-122"/>
              </a:rPr>
              <a:t>举报</a:t>
            </a:r>
            <a:r>
              <a:rPr lang="en-US" dirty="0" err="1">
                <a:latin typeface="M Ying Hei PRC W3" panose="02000303000000020004" pitchFamily="50" charset="-122"/>
                <a:ea typeface="M Ying Hei PRC W3" panose="02000303000000020004" pitchFamily="50" charset="-122"/>
                <a:cs typeface="M Ying Hei PRC W3" panose="02000303000000020004" pitchFamily="50" charset="-122"/>
              </a:rPr>
              <a:t>选项以及如何更改</a:t>
            </a:r>
            <a:r>
              <a:rPr lang="en-US" dirty="0">
                <a:latin typeface="M Ying Hei PRC W3" panose="02000303000000020004" pitchFamily="50" charset="-122"/>
                <a:ea typeface="M Ying Hei PRC W3" panose="02000303000000020004" pitchFamily="50" charset="-122"/>
                <a:cs typeface="M Ying Hei PRC W3" panose="02000303000000020004" pitchFamily="50" charset="-122"/>
              </a:rPr>
              <a:t>/</a:t>
            </a:r>
            <a:r>
              <a:rPr lang="en-US" dirty="0" err="1">
                <a:latin typeface="M Ying Hei PRC W3" panose="02000303000000020004" pitchFamily="50" charset="-122"/>
                <a:ea typeface="M Ying Hei PRC W3" panose="02000303000000020004" pitchFamily="50" charset="-122"/>
                <a:cs typeface="M Ying Hei PRC W3" panose="02000303000000020004" pitchFamily="50" charset="-122"/>
              </a:rPr>
              <a:t>更新隐私设置</a:t>
            </a:r>
            <a:r>
              <a:rPr lang="en-US" dirty="0">
                <a:latin typeface="M Ying Hei PRC W3" panose="02000303000000020004" pitchFamily="50" charset="-122"/>
                <a:ea typeface="M Ying Hei PRC W3" panose="02000303000000020004" pitchFamily="50" charset="-122"/>
                <a:cs typeface="M Ying Hei PRC W3" panose="02000303000000020004" pitchFamily="50" charset="-122"/>
              </a:rPr>
              <a:t>。</a:t>
            </a:r>
            <a:endParaRPr lang="en-GB" dirty="0">
              <a:latin typeface="M Ying Hei PRC W3" panose="02000303000000020004" pitchFamily="50" charset="-122"/>
              <a:ea typeface="M Ying Hei PRC W3" panose="02000303000000020004" pitchFamily="50" charset="-122"/>
              <a:cs typeface="M Ying Hei PRC W3" panose="02000303000000020004" pitchFamily="50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dirty="0">
                <a:latin typeface="M Ying Hei PRC W3" panose="02000303000000020004" pitchFamily="50" charset="-122"/>
                <a:ea typeface="M Ying Hei PRC W3" panose="02000303000000020004" pitchFamily="50" charset="-122"/>
                <a:cs typeface="M Ying Hei PRC W3" panose="02000303000000020004" pitchFamily="50" charset="-122"/>
              </a:rPr>
              <a:t>增强儿童的控制能力。</a:t>
            </a:r>
            <a:endParaRPr lang="en-GB" dirty="0">
              <a:latin typeface="M Ying Hei PRC W3" panose="02000303000000020004" pitchFamily="50" charset="-122"/>
              <a:ea typeface="M Ying Hei PRC W3" panose="02000303000000020004" pitchFamily="50" charset="-122"/>
              <a:cs typeface="M Ying Hei PRC W3" panose="02000303000000020004" pitchFamily="50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11245E6-354C-48F5-9DE7-77533E171C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71315" y="819969"/>
            <a:ext cx="4696835" cy="635902"/>
          </a:xfrm>
        </p:spPr>
        <p:txBody>
          <a:bodyPr/>
          <a:lstStyle/>
          <a:p>
            <a:r>
              <a:rPr lang="en-GB" dirty="0">
                <a:latin typeface="M Ying Hei PRC W5" panose="02000503000000020004" pitchFamily="50" charset="-122"/>
                <a:ea typeface="M Ying Hei PRC W5" panose="02000503000000020004" pitchFamily="50" charset="-122"/>
                <a:cs typeface="M Ying Hei PRC W5" panose="02000503000000020004" pitchFamily="50" charset="-122"/>
              </a:rPr>
              <a:t>KA8</a:t>
            </a:r>
            <a:r>
              <a:rPr lang="zh-CN" altLang="en-US" dirty="0">
                <a:latin typeface="M Ying Hei PRC W5" panose="02000503000000020004" pitchFamily="50" charset="-122"/>
                <a:ea typeface="M Ying Hei PRC W5" panose="02000503000000020004" pitchFamily="50" charset="-122"/>
                <a:cs typeface="M Ying Hei PRC W5" panose="02000503000000020004" pitchFamily="50" charset="-122"/>
              </a:rPr>
              <a:t>：</a:t>
            </a:r>
            <a:r>
              <a:rPr lang="en-US" dirty="0" err="1">
                <a:latin typeface="M Ying Hei PRC W5" panose="02000503000000020004" pitchFamily="50" charset="-122"/>
                <a:ea typeface="M Ying Hei PRC W5" panose="02000503000000020004" pitchFamily="50" charset="-122"/>
                <a:cs typeface="M Ying Hei PRC W5" panose="02000503000000020004" pitchFamily="50" charset="-122"/>
              </a:rPr>
              <a:t>知道如何</a:t>
            </a:r>
            <a:r>
              <a:rPr lang="zh-CN" altLang="en-US" dirty="0">
                <a:latin typeface="M Ying Hei PRC W5" panose="02000503000000020004" pitchFamily="50" charset="-122"/>
                <a:ea typeface="M Ying Hei PRC W5" panose="02000503000000020004" pitchFamily="50" charset="-122"/>
                <a:cs typeface="M Ying Hei PRC W5" panose="02000503000000020004" pitchFamily="50" charset="-122"/>
              </a:rPr>
              <a:t>在线举报</a:t>
            </a:r>
            <a:r>
              <a:rPr lang="en-US" dirty="0" err="1">
                <a:latin typeface="M Ying Hei PRC W5" panose="02000503000000020004" pitchFamily="50" charset="-122"/>
                <a:ea typeface="M Ying Hei PRC W5" panose="02000503000000020004" pitchFamily="50" charset="-122"/>
                <a:cs typeface="M Ying Hei PRC W5" panose="02000503000000020004" pitchFamily="50" charset="-122"/>
              </a:rPr>
              <a:t>问题</a:t>
            </a:r>
            <a:endParaRPr lang="en-US" dirty="0">
              <a:latin typeface="M Ying Hei PRC W5" panose="02000503000000020004" pitchFamily="50" charset="-122"/>
              <a:ea typeface="M Ying Hei PRC W5" panose="02000503000000020004" pitchFamily="50" charset="-122"/>
              <a:cs typeface="M Ying Hei PRC W5" panose="02000503000000020004" pitchFamily="50" charset="-122"/>
            </a:endParaRPr>
          </a:p>
        </p:txBody>
      </p:sp>
      <p:pic>
        <p:nvPicPr>
          <p:cNvPr id="6" name="Content Placeholder 9" descr="A close up of a sign&#10;&#10;Description automatically generated">
            <a:extLst>
              <a:ext uri="{FF2B5EF4-FFF2-40B4-BE49-F238E27FC236}">
                <a16:creationId xmlns:a16="http://schemas.microsoft.com/office/drawing/2014/main" id="{CF713DCC-90D4-4AC1-A1F4-DFFFC242E60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6" t="9137" r="2206" b="14893"/>
          <a:stretch/>
        </p:blipFill>
        <p:spPr>
          <a:xfrm>
            <a:off x="2613575" y="2305049"/>
            <a:ext cx="2092592" cy="1123951"/>
          </a:xfrm>
          <a:prstGeom prst="rect">
            <a:avLst/>
          </a:prstGeom>
        </p:spPr>
      </p:pic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0A6569AF-ECBE-4753-9AA9-E5FA7E51DE41}"/>
              </a:ext>
            </a:extLst>
          </p:cNvPr>
          <p:cNvSpPr>
            <a:spLocks noGrp="1"/>
          </p:cNvSpPr>
          <p:nvPr>
            <p:ph type="pic" idx="1"/>
          </p:nvPr>
        </p:nvSpPr>
        <p:spPr/>
      </p:sp>
      <p:pic>
        <p:nvPicPr>
          <p:cNvPr id="8" name="Content Placeholder 5" descr="A close up of a keyboard&#10;&#10;Description automatically generated">
            <a:extLst>
              <a:ext uri="{FF2B5EF4-FFF2-40B4-BE49-F238E27FC236}">
                <a16:creationId xmlns:a16="http://schemas.microsoft.com/office/drawing/2014/main" id="{ED985509-FCFC-464B-B354-6D24A4BA3A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92" r="12092"/>
          <a:stretch>
            <a:fillRect/>
          </a:stretch>
        </p:blipFill>
        <p:spPr>
          <a:xfrm>
            <a:off x="152400" y="152400"/>
            <a:ext cx="7011988" cy="6165850"/>
          </a:xfrm>
          <a:prstGeom prst="rect">
            <a:avLst/>
          </a:prstGeom>
          <a:solidFill>
            <a:srgbClr val="F4F4F4"/>
          </a:solidFill>
        </p:spPr>
      </p:pic>
      <p:pic>
        <p:nvPicPr>
          <p:cNvPr id="9" name="Content Placeholder 9" descr="A close up of a sign&#10;&#10;Description automatically generated">
            <a:extLst>
              <a:ext uri="{FF2B5EF4-FFF2-40B4-BE49-F238E27FC236}">
                <a16:creationId xmlns:a16="http://schemas.microsoft.com/office/drawing/2014/main" id="{619F37E9-697A-43A5-B7E5-5DF35002E70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6" t="9137" r="2206" b="14893"/>
          <a:stretch/>
        </p:blipFill>
        <p:spPr>
          <a:xfrm>
            <a:off x="2765975" y="2457449"/>
            <a:ext cx="2092592" cy="1123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6418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406891E-4856-414B-8F6D-18BC1C48C9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270122" y="2133599"/>
            <a:ext cx="4299578" cy="4031673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dirty="0">
                <a:latin typeface="M Ying Hei PRC W3" panose="02000303000000020004" pitchFamily="50" charset="-122"/>
                <a:ea typeface="M Ying Hei PRC W3" panose="02000303000000020004" pitchFamily="50" charset="-122"/>
                <a:cs typeface="M Ying Hei PRC W3" panose="02000303000000020004" pitchFamily="50" charset="-122"/>
              </a:rPr>
              <a:t>认识到广告可能不当或具有误导性。</a:t>
            </a:r>
            <a:endParaRPr lang="en-GB" dirty="0">
              <a:latin typeface="M Ying Hei PRC W3" panose="02000303000000020004" pitchFamily="50" charset="-122"/>
              <a:ea typeface="M Ying Hei PRC W3" panose="02000303000000020004" pitchFamily="50" charset="-122"/>
              <a:cs typeface="M Ying Hei PRC W3" panose="02000303000000020004" pitchFamily="50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M Ying Hei PRC W3" panose="02000303000000020004" pitchFamily="50" charset="-122"/>
                <a:ea typeface="M Ying Hei PRC W3" panose="02000303000000020004" pitchFamily="50" charset="-122"/>
                <a:cs typeface="M Ying Hei PRC W3" panose="02000303000000020004" pitchFamily="50" charset="-122"/>
              </a:rPr>
              <a:t>与</a:t>
            </a:r>
            <a:r>
              <a:rPr lang="zh-CN" altLang="en-US" dirty="0">
                <a:latin typeface="M Ying Hei PRC W3" panose="02000303000000020004" pitchFamily="50" charset="-122"/>
                <a:ea typeface="M Ying Hei PRC W3" panose="02000303000000020004" pitchFamily="50" charset="-122"/>
                <a:cs typeface="M Ying Hei PRC W3" panose="02000303000000020004" pitchFamily="50" charset="-122"/>
              </a:rPr>
              <a:t>儿童</a:t>
            </a:r>
            <a:r>
              <a:rPr lang="en-US" dirty="0" err="1">
                <a:latin typeface="M Ying Hei PRC W3" panose="02000303000000020004" pitchFamily="50" charset="-122"/>
                <a:ea typeface="M Ying Hei PRC W3" panose="02000303000000020004" pitchFamily="50" charset="-122"/>
                <a:cs typeface="M Ying Hei PRC W3" panose="02000303000000020004" pitchFamily="50" charset="-122"/>
              </a:rPr>
              <a:t>讨论如何</a:t>
            </a:r>
            <a:r>
              <a:rPr lang="zh-CN" altLang="en-US" dirty="0">
                <a:latin typeface="M Ying Hei PRC W3" panose="02000303000000020004" pitchFamily="50" charset="-122"/>
                <a:ea typeface="M Ying Hei PRC W3" panose="02000303000000020004" pitchFamily="50" charset="-122"/>
                <a:cs typeface="M Ying Hei PRC W3" panose="02000303000000020004" pitchFamily="50" charset="-122"/>
              </a:rPr>
              <a:t>屏蔽</a:t>
            </a:r>
            <a:r>
              <a:rPr lang="en-US" dirty="0" err="1">
                <a:latin typeface="M Ying Hei PRC W3" panose="02000303000000020004" pitchFamily="50" charset="-122"/>
                <a:ea typeface="M Ying Hei PRC W3" panose="02000303000000020004" pitchFamily="50" charset="-122"/>
                <a:cs typeface="M Ying Hei PRC W3" panose="02000303000000020004" pitchFamily="50" charset="-122"/>
              </a:rPr>
              <a:t>或举报广告</a:t>
            </a:r>
            <a:r>
              <a:rPr lang="en-US" dirty="0">
                <a:latin typeface="M Ying Hei PRC W3" panose="02000303000000020004" pitchFamily="50" charset="-122"/>
                <a:ea typeface="M Ying Hei PRC W3" panose="02000303000000020004" pitchFamily="50" charset="-122"/>
                <a:cs typeface="M Ying Hei PRC W3" panose="02000303000000020004" pitchFamily="50" charset="-122"/>
              </a:rPr>
              <a:t>。</a:t>
            </a:r>
            <a:endParaRPr lang="en-GB" dirty="0">
              <a:latin typeface="M Ying Hei PRC W3" panose="02000303000000020004" pitchFamily="50" charset="-122"/>
              <a:ea typeface="M Ying Hei PRC W3" panose="02000303000000020004" pitchFamily="50" charset="-122"/>
              <a:cs typeface="M Ying Hei PRC W3" panose="02000303000000020004" pitchFamily="50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dirty="0">
                <a:latin typeface="M Ying Hei PRC W3" panose="02000303000000020004" pitchFamily="50" charset="-122"/>
                <a:ea typeface="M Ying Hei PRC W3" panose="02000303000000020004" pitchFamily="50" charset="-122"/>
                <a:cs typeface="M Ying Hei PRC W3" panose="02000303000000020004" pitchFamily="50" charset="-122"/>
              </a:rPr>
              <a:t>一句箴言：</a:t>
            </a:r>
            <a:r>
              <a:rPr lang="en-US" dirty="0" err="1">
                <a:latin typeface="M Ying Hei PRC W3" panose="02000303000000020004" pitchFamily="50" charset="-122"/>
                <a:ea typeface="M Ying Hei PRC W3" panose="02000303000000020004" pitchFamily="50" charset="-122"/>
                <a:cs typeface="M Ying Hei PRC W3" panose="02000303000000020004" pitchFamily="50" charset="-122"/>
              </a:rPr>
              <a:t>如果</a:t>
            </a:r>
            <a:r>
              <a:rPr lang="zh-CN" altLang="en-US" dirty="0">
                <a:latin typeface="M Ying Hei PRC W3" panose="02000303000000020004" pitchFamily="50" charset="-122"/>
                <a:ea typeface="M Ying Hei PRC W3" panose="02000303000000020004" pitchFamily="50" charset="-122"/>
                <a:cs typeface="M Ying Hei PRC W3" panose="02000303000000020004" pitchFamily="50" charset="-122"/>
              </a:rPr>
              <a:t>看上去</a:t>
            </a:r>
            <a:r>
              <a:rPr lang="en-US" dirty="0" err="1">
                <a:latin typeface="M Ying Hei PRC W3" panose="02000303000000020004" pitchFamily="50" charset="-122"/>
                <a:ea typeface="M Ying Hei PRC W3" panose="02000303000000020004" pitchFamily="50" charset="-122"/>
                <a:cs typeface="M Ying Hei PRC W3" panose="02000303000000020004" pitchFamily="50" charset="-122"/>
              </a:rPr>
              <a:t>好得难以置信，那</a:t>
            </a:r>
            <a:r>
              <a:rPr lang="zh-CN" altLang="en-US" dirty="0">
                <a:latin typeface="M Ying Hei PRC W3" panose="02000303000000020004" pitchFamily="50" charset="-122"/>
                <a:ea typeface="M Ying Hei PRC W3" panose="02000303000000020004" pitchFamily="50" charset="-122"/>
                <a:cs typeface="M Ying Hei PRC W3" panose="02000303000000020004" pitchFamily="50" charset="-122"/>
              </a:rPr>
              <a:t>可能</a:t>
            </a:r>
            <a:r>
              <a:rPr lang="en-US" dirty="0" err="1">
                <a:latin typeface="M Ying Hei PRC W3" panose="02000303000000020004" pitchFamily="50" charset="-122"/>
                <a:ea typeface="M Ying Hei PRC W3" panose="02000303000000020004" pitchFamily="50" charset="-122"/>
                <a:cs typeface="M Ying Hei PRC W3" panose="02000303000000020004" pitchFamily="50" charset="-122"/>
              </a:rPr>
              <a:t>真的不可信</a:t>
            </a:r>
            <a:r>
              <a:rPr lang="zh-CN" altLang="en-US" dirty="0">
                <a:latin typeface="M Ying Hei PRC W3" panose="02000303000000020004" pitchFamily="50" charset="-122"/>
                <a:ea typeface="M Ying Hei PRC W3" panose="02000303000000020004" pitchFamily="50" charset="-122"/>
                <a:cs typeface="M Ying Hei PRC W3" panose="02000303000000020004" pitchFamily="50" charset="-122"/>
              </a:rPr>
              <a:t>。</a:t>
            </a:r>
            <a:endParaRPr lang="en-GB" dirty="0">
              <a:latin typeface="M Ying Hei PRC W3" panose="02000303000000020004" pitchFamily="50" charset="-122"/>
              <a:ea typeface="M Ying Hei PRC W3" panose="02000303000000020004" pitchFamily="50" charset="-122"/>
              <a:cs typeface="M Ying Hei PRC W3" panose="02000303000000020004" pitchFamily="50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3AA2553-C145-46EF-B0BC-5809DBCFFF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70122" y="835871"/>
            <a:ext cx="4400924" cy="635902"/>
          </a:xfrm>
        </p:spPr>
        <p:txBody>
          <a:bodyPr/>
          <a:lstStyle/>
          <a:p>
            <a:r>
              <a:rPr lang="en-GB" dirty="0">
                <a:latin typeface="M Ying Hei PRC W5" panose="02000503000000020004" pitchFamily="50" charset="-122"/>
                <a:ea typeface="M Ying Hei PRC W5" panose="02000503000000020004" pitchFamily="50" charset="-122"/>
                <a:cs typeface="M Ying Hei PRC W5" panose="02000503000000020004" pitchFamily="50" charset="-122"/>
              </a:rPr>
              <a:t>KA9</a:t>
            </a:r>
            <a:r>
              <a:rPr lang="zh-CN" altLang="en-US" dirty="0">
                <a:latin typeface="M Ying Hei PRC W5" panose="02000503000000020004" pitchFamily="50" charset="-122"/>
                <a:ea typeface="M Ying Hei PRC W5" panose="02000503000000020004" pitchFamily="50" charset="-122"/>
                <a:cs typeface="M Ying Hei PRC W5" panose="02000503000000020004" pitchFamily="50" charset="-122"/>
              </a:rPr>
              <a:t>：了解广告如何运作</a:t>
            </a:r>
            <a:endParaRPr lang="en-US" dirty="0">
              <a:latin typeface="M Ying Hei PRC W5" panose="02000503000000020004" pitchFamily="50" charset="-122"/>
              <a:ea typeface="M Ying Hei PRC W5" panose="02000503000000020004" pitchFamily="50" charset="-122"/>
              <a:cs typeface="M Ying Hei PRC W5" panose="02000503000000020004" pitchFamily="50" charset="-122"/>
            </a:endParaRPr>
          </a:p>
        </p:txBody>
      </p:sp>
      <p:pic>
        <p:nvPicPr>
          <p:cNvPr id="9" name="Content Placeholder 5">
            <a:extLst>
              <a:ext uri="{FF2B5EF4-FFF2-40B4-BE49-F238E27FC236}">
                <a16:creationId xmlns:a16="http://schemas.microsoft.com/office/drawing/2014/main" id="{2BE44E8D-115C-4554-91A2-76904F881B9E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1" b="3741"/>
          <a:stretch/>
        </p:blipFill>
        <p:spPr>
          <a:xfrm>
            <a:off x="0" y="0"/>
            <a:ext cx="7011988" cy="6165850"/>
          </a:xfrm>
        </p:spPr>
      </p:pic>
    </p:spTree>
    <p:extLst>
      <p:ext uri="{BB962C8B-B14F-4D97-AF65-F5344CB8AC3E}">
        <p14:creationId xmlns:p14="http://schemas.microsoft.com/office/powerpoint/2010/main" val="30622525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C4D512D-2261-4158-AF5E-13093B34AC0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71" t="2352" r="34323" b="9672"/>
          <a:stretch/>
        </p:blipFill>
        <p:spPr>
          <a:xfrm>
            <a:off x="-1" y="1"/>
            <a:ext cx="4878253" cy="6178730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93E41D4B-4287-4D48-BD73-542E6AB59E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169884" y="1807686"/>
            <a:ext cx="5411030" cy="4257834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dirty="0">
                <a:latin typeface="M Ying Hei PRC W3" panose="02000303000000020004" pitchFamily="50" charset="-122"/>
                <a:ea typeface="M Ying Hei PRC W3" panose="02000303000000020004" pitchFamily="50" charset="-122"/>
                <a:cs typeface="M Ying Hei PRC W3" panose="02000303000000020004" pitchFamily="50" charset="-122"/>
              </a:rPr>
              <a:t>概要介绍儿童和青少年在网上所做的事情</a:t>
            </a:r>
            <a:endParaRPr lang="en-GB" dirty="0">
              <a:latin typeface="M Ying Hei PRC W3" panose="02000303000000020004" pitchFamily="50" charset="-122"/>
              <a:ea typeface="M Ying Hei PRC W3" panose="02000303000000020004" pitchFamily="50" charset="-122"/>
              <a:cs typeface="M Ying Hei PRC W3" panose="02000303000000020004" pitchFamily="50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dirty="0">
                <a:latin typeface="M Ying Hei PRC W3" panose="02000303000000020004" pitchFamily="50" charset="-122"/>
                <a:ea typeface="M Ying Hei PRC W3" panose="02000303000000020004" pitchFamily="50" charset="-122"/>
                <a:cs typeface="M Ying Hei PRC W3" panose="02000303000000020004" pitchFamily="50" charset="-122"/>
              </a:rPr>
              <a:t>讨论他们所面临</a:t>
            </a:r>
            <a:r>
              <a:rPr lang="en-US" dirty="0" err="1">
                <a:latin typeface="M Ying Hei PRC W3" panose="02000303000000020004" pitchFamily="50" charset="-122"/>
                <a:ea typeface="M Ying Hei PRC W3" panose="02000303000000020004" pitchFamily="50" charset="-122"/>
                <a:cs typeface="M Ying Hei PRC W3" panose="02000303000000020004" pitchFamily="50" charset="-122"/>
              </a:rPr>
              <a:t>的风险和机遇，并提供</a:t>
            </a:r>
            <a:r>
              <a:rPr lang="zh-CN" altLang="en-US" dirty="0">
                <a:latin typeface="M Ying Hei PRC W3" panose="02000303000000020004" pitchFamily="50" charset="-122"/>
                <a:ea typeface="M Ying Hei PRC W3" panose="02000303000000020004" pitchFamily="50" charset="-122"/>
                <a:cs typeface="M Ying Hei PRC W3" panose="02000303000000020004" pitchFamily="50" charset="-122"/>
              </a:rPr>
              <a:t>他们很</a:t>
            </a:r>
            <a:r>
              <a:rPr lang="en-US" dirty="0" err="1">
                <a:latin typeface="M Ying Hei PRC W3" panose="02000303000000020004" pitchFamily="50" charset="-122"/>
                <a:ea typeface="M Ying Hei PRC W3" panose="02000303000000020004" pitchFamily="50" charset="-122"/>
                <a:cs typeface="M Ying Hei PRC W3" panose="02000303000000020004" pitchFamily="50" charset="-122"/>
              </a:rPr>
              <a:t>可能</a:t>
            </a:r>
            <a:r>
              <a:rPr lang="zh-CN" altLang="en-US" dirty="0">
                <a:latin typeface="M Ying Hei PRC W3" panose="02000303000000020004" pitchFamily="50" charset="-122"/>
                <a:ea typeface="M Ying Hei PRC W3" panose="02000303000000020004" pitchFamily="50" charset="-122"/>
                <a:cs typeface="M Ying Hei PRC W3" panose="02000303000000020004" pitchFamily="50" charset="-122"/>
              </a:rPr>
              <a:t>不得不</a:t>
            </a:r>
            <a:r>
              <a:rPr lang="en-US" dirty="0" err="1">
                <a:latin typeface="M Ying Hei PRC W3" panose="02000303000000020004" pitchFamily="50" charset="-122"/>
                <a:ea typeface="M Ying Hei PRC W3" panose="02000303000000020004" pitchFamily="50" charset="-122"/>
                <a:cs typeface="M Ying Hei PRC W3" panose="02000303000000020004" pitchFamily="50" charset="-122"/>
              </a:rPr>
              <a:t>应对的挑战</a:t>
            </a:r>
            <a:r>
              <a:rPr lang="zh-CN" altLang="en-US" dirty="0">
                <a:latin typeface="M Ying Hei PRC W3" panose="02000303000000020004" pitchFamily="50" charset="-122"/>
                <a:ea typeface="M Ying Hei PRC W3" panose="02000303000000020004" pitchFamily="50" charset="-122"/>
                <a:cs typeface="M Ying Hei PRC W3" panose="02000303000000020004" pitchFamily="50" charset="-122"/>
              </a:rPr>
              <a:t>之例证</a:t>
            </a:r>
            <a:endParaRPr lang="en-GB" dirty="0">
              <a:latin typeface="M Ying Hei PRC W3" panose="02000303000000020004" pitchFamily="50" charset="-122"/>
              <a:ea typeface="M Ying Hei PRC W3" panose="02000303000000020004" pitchFamily="50" charset="-122"/>
              <a:cs typeface="M Ying Hei PRC W3" panose="02000303000000020004" pitchFamily="50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latin typeface="M Ying Hei PRC W3" panose="02000303000000020004" pitchFamily="50" charset="-122"/>
                <a:ea typeface="M Ying Hei PRC W3" panose="02000303000000020004" pitchFamily="50" charset="-122"/>
                <a:cs typeface="M Ying Hei PRC W3" panose="02000303000000020004" pitchFamily="50" charset="-122"/>
              </a:rPr>
              <a:t>提供父母</a:t>
            </a:r>
            <a:r>
              <a:rPr lang="zh-CN" altLang="en-US" dirty="0">
                <a:latin typeface="M Ying Hei PRC W3" panose="02000303000000020004" pitchFamily="50" charset="-122"/>
                <a:ea typeface="M Ying Hei PRC W3" panose="02000303000000020004" pitchFamily="50" charset="-122"/>
                <a:cs typeface="M Ying Hei PRC W3" panose="02000303000000020004" pitchFamily="50" charset="-122"/>
              </a:rPr>
              <a:t>、</a:t>
            </a:r>
            <a:r>
              <a:rPr lang="en-US" dirty="0" err="1">
                <a:latin typeface="M Ying Hei PRC W3" panose="02000303000000020004" pitchFamily="50" charset="-122"/>
                <a:ea typeface="M Ying Hei PRC W3" panose="02000303000000020004" pitchFamily="50" charset="-122"/>
                <a:cs typeface="M Ying Hei PRC W3" panose="02000303000000020004" pitchFamily="50" charset="-122"/>
              </a:rPr>
              <a:t>看护</a:t>
            </a:r>
            <a:r>
              <a:rPr lang="zh-CN" altLang="en-US" dirty="0">
                <a:latin typeface="M Ying Hei PRC W3" panose="02000303000000020004" pitchFamily="50" charset="-122"/>
                <a:ea typeface="M Ying Hei PRC W3" panose="02000303000000020004" pitchFamily="50" charset="-122"/>
                <a:cs typeface="M Ying Hei PRC W3" panose="02000303000000020004" pitchFamily="50" charset="-122"/>
              </a:rPr>
              <a:t>人</a:t>
            </a:r>
            <a:r>
              <a:rPr lang="en-US" dirty="0" err="1">
                <a:latin typeface="M Ying Hei PRC W3" panose="02000303000000020004" pitchFamily="50" charset="-122"/>
                <a:ea typeface="M Ying Hei PRC W3" panose="02000303000000020004" pitchFamily="50" charset="-122"/>
                <a:cs typeface="M Ying Hei PRC W3" panose="02000303000000020004" pitchFamily="50" charset="-122"/>
              </a:rPr>
              <a:t>和监护人可</a:t>
            </a:r>
            <a:r>
              <a:rPr lang="zh-CN" altLang="en-US" dirty="0">
                <a:latin typeface="M Ying Hei PRC W3" panose="02000303000000020004" pitchFamily="50" charset="-122"/>
                <a:ea typeface="M Ying Hei PRC W3" panose="02000303000000020004" pitchFamily="50" charset="-122"/>
                <a:cs typeface="M Ying Hei PRC W3" panose="02000303000000020004" pitchFamily="50" charset="-122"/>
              </a:rPr>
              <a:t>以采用的、支持他们的孩子</a:t>
            </a:r>
            <a:r>
              <a:rPr lang="en-US" dirty="0">
                <a:latin typeface="M Ying Hei PRC W3" panose="02000303000000020004" pitchFamily="50" charset="-122"/>
                <a:ea typeface="M Ying Hei PRC W3" panose="02000303000000020004" pitchFamily="50" charset="-122"/>
                <a:cs typeface="M Ying Hei PRC W3" panose="02000303000000020004" pitchFamily="50" charset="-122"/>
              </a:rPr>
              <a:t>并</a:t>
            </a:r>
            <a:r>
              <a:rPr lang="zh-CN" altLang="en-US" dirty="0">
                <a:latin typeface="M Ying Hei PRC W3" panose="02000303000000020004" pitchFamily="50" charset="-122"/>
                <a:ea typeface="M Ying Hei PRC W3" panose="02000303000000020004" pitchFamily="50" charset="-122"/>
                <a:cs typeface="M Ying Hei PRC W3" panose="02000303000000020004" pitchFamily="50" charset="-122"/>
              </a:rPr>
              <a:t>确保</a:t>
            </a:r>
            <a:r>
              <a:rPr lang="en-US" dirty="0" err="1">
                <a:latin typeface="M Ying Hei PRC W3" panose="02000303000000020004" pitchFamily="50" charset="-122"/>
                <a:ea typeface="M Ying Hei PRC W3" panose="02000303000000020004" pitchFamily="50" charset="-122"/>
                <a:cs typeface="M Ying Hei PRC W3" panose="02000303000000020004" pitchFamily="50" charset="-122"/>
              </a:rPr>
              <a:t>他们上网安全的策略</a:t>
            </a:r>
            <a:r>
              <a:rPr lang="en-US" altLang="zh-CN" dirty="0">
                <a:latin typeface="M Ying Hei PRC W3" panose="02000303000000020004" pitchFamily="50" charset="-122"/>
                <a:ea typeface="M Ying Hei PRC W3" panose="02000303000000020004" pitchFamily="50" charset="-122"/>
                <a:cs typeface="M Ying Hei PRC W3" panose="02000303000000020004" pitchFamily="50" charset="-122"/>
              </a:rPr>
              <a:t>——</a:t>
            </a:r>
            <a:r>
              <a:rPr lang="en-US" dirty="0" err="1">
                <a:latin typeface="M Ying Hei PRC W3" panose="02000303000000020004" pitchFamily="50" charset="-122"/>
                <a:ea typeface="M Ying Hei PRC W3" panose="02000303000000020004" pitchFamily="50" charset="-122"/>
                <a:cs typeface="M Ying Hei PRC W3" panose="02000303000000020004" pitchFamily="50" charset="-122"/>
              </a:rPr>
              <a:t>技术和</a:t>
            </a:r>
            <a:r>
              <a:rPr lang="zh-CN" altLang="en-US" dirty="0">
                <a:latin typeface="M Ying Hei PRC W3" panose="02000303000000020004" pitchFamily="50" charset="-122"/>
                <a:ea typeface="M Ying Hei PRC W3" panose="02000303000000020004" pitchFamily="50" charset="-122"/>
                <a:cs typeface="M Ying Hei PRC W3" panose="02000303000000020004" pitchFamily="50" charset="-122"/>
              </a:rPr>
              <a:t>实用</a:t>
            </a:r>
            <a:r>
              <a:rPr lang="en-US" dirty="0" err="1">
                <a:latin typeface="M Ying Hei PRC W3" panose="02000303000000020004" pitchFamily="50" charset="-122"/>
                <a:ea typeface="M Ying Hei PRC W3" panose="02000303000000020004" pitchFamily="50" charset="-122"/>
                <a:cs typeface="M Ying Hei PRC W3" panose="02000303000000020004" pitchFamily="50" charset="-122"/>
              </a:rPr>
              <a:t>解决方案</a:t>
            </a:r>
            <a:endParaRPr lang="en-GB" dirty="0">
              <a:latin typeface="M Ying Hei PRC W3" panose="02000303000000020004" pitchFamily="50" charset="-122"/>
              <a:ea typeface="M Ying Hei PRC W3" panose="02000303000000020004" pitchFamily="50" charset="-122"/>
              <a:cs typeface="M Ying Hei PRC W3" panose="02000303000000020004" pitchFamily="50" charset="-122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DA3A35C-EB03-414D-97C7-E6FA4D4EA6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6094" y="876119"/>
            <a:ext cx="8123237" cy="636587"/>
          </a:xfrm>
        </p:spPr>
        <p:txBody>
          <a:bodyPr/>
          <a:lstStyle/>
          <a:p>
            <a:r>
              <a:rPr lang="zh-CN" altLang="en-US" dirty="0">
                <a:latin typeface="M Ying Hei PRC W5" panose="02000503000000020004" pitchFamily="50" charset="-122"/>
                <a:ea typeface="M Ying Hei PRC W5" panose="02000503000000020004" pitchFamily="50" charset="-122"/>
                <a:cs typeface="M Ying Hei PRC W5" panose="02000503000000020004" pitchFamily="50" charset="-122"/>
              </a:rPr>
              <a:t>主要目标</a:t>
            </a:r>
            <a:endParaRPr lang="en-US" dirty="0">
              <a:latin typeface="M Ying Hei PRC W5" panose="02000503000000020004" pitchFamily="50" charset="-122"/>
              <a:ea typeface="M Ying Hei PRC W5" panose="02000503000000020004" pitchFamily="50" charset="-122"/>
              <a:cs typeface="M Ying Hei PRC W5" panose="02000503000000020004" pitchFamily="5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542925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5" descr="A picture containing person, indoor, boy, child&#10;&#10;Description automatically generated">
            <a:extLst>
              <a:ext uri="{FF2B5EF4-FFF2-40B4-BE49-F238E27FC236}">
                <a16:creationId xmlns:a16="http://schemas.microsoft.com/office/drawing/2014/main" id="{56B336B5-E532-4204-A83F-F6B18716098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03" r="12103"/>
          <a:stretch/>
        </p:blipFill>
        <p:spPr/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47A7C4-83A2-4355-9FE4-EE63017C4F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270122" y="2133601"/>
            <a:ext cx="4302118" cy="4031672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dirty="0">
                <a:latin typeface="M Ying Hei PRC W3" panose="02000303000000020004" pitchFamily="50" charset="-122"/>
                <a:ea typeface="M Ying Hei PRC W3" panose="02000303000000020004" pitchFamily="50" charset="-122"/>
                <a:cs typeface="M Ying Hei PRC W3" panose="02000303000000020004" pitchFamily="50" charset="-122"/>
              </a:rPr>
              <a:t>确保</a:t>
            </a:r>
            <a:r>
              <a:rPr lang="en-US" dirty="0" err="1">
                <a:latin typeface="M Ying Hei PRC W3" panose="02000303000000020004" pitchFamily="50" charset="-122"/>
                <a:ea typeface="M Ying Hei PRC W3" panose="02000303000000020004" pitchFamily="50" charset="-122"/>
                <a:cs typeface="M Ying Hei PRC W3" panose="02000303000000020004" pitchFamily="50" charset="-122"/>
              </a:rPr>
              <a:t>如果出现问题，您的孩子有信心寻求支持</a:t>
            </a:r>
            <a:r>
              <a:rPr lang="en-US" dirty="0">
                <a:latin typeface="M Ying Hei PRC W3" panose="02000303000000020004" pitchFamily="50" charset="-122"/>
                <a:ea typeface="M Ying Hei PRC W3" panose="02000303000000020004" pitchFamily="50" charset="-122"/>
                <a:cs typeface="M Ying Hei PRC W3" panose="02000303000000020004" pitchFamily="50" charset="-122"/>
              </a:rPr>
              <a:t>。</a:t>
            </a:r>
            <a:endParaRPr lang="en-GB" dirty="0">
              <a:latin typeface="M Ying Hei PRC W3" panose="02000303000000020004" pitchFamily="50" charset="-122"/>
              <a:ea typeface="M Ying Hei PRC W3" panose="02000303000000020004" pitchFamily="50" charset="-122"/>
              <a:cs typeface="M Ying Hei PRC W3" panose="02000303000000020004" pitchFamily="50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latin typeface="M Ying Hei PRC W3" panose="02000303000000020004" pitchFamily="50" charset="-122"/>
                <a:ea typeface="M Ying Hei PRC W3" panose="02000303000000020004" pitchFamily="50" charset="-122"/>
                <a:cs typeface="M Ying Hei PRC W3" panose="02000303000000020004" pitchFamily="50" charset="-122"/>
              </a:rPr>
              <a:t>以正确的方式</a:t>
            </a:r>
            <a:r>
              <a:rPr lang="zh-CN" altLang="en-US" dirty="0">
                <a:latin typeface="M Ying Hei PRC W3" panose="02000303000000020004" pitchFamily="50" charset="-122"/>
                <a:ea typeface="M Ying Hei PRC W3" panose="02000303000000020004" pitchFamily="50" charset="-122"/>
                <a:cs typeface="M Ying Hei PRC W3" panose="02000303000000020004" pitchFamily="50" charset="-122"/>
              </a:rPr>
              <a:t>做出</a:t>
            </a:r>
            <a:r>
              <a:rPr lang="en-US" dirty="0" err="1">
                <a:latin typeface="M Ying Hei PRC W3" panose="02000303000000020004" pitchFamily="50" charset="-122"/>
                <a:ea typeface="M Ying Hei PRC W3" panose="02000303000000020004" pitchFamily="50" charset="-122"/>
                <a:cs typeface="M Ying Hei PRC W3" panose="02000303000000020004" pitchFamily="50" charset="-122"/>
              </a:rPr>
              <a:t>反应</a:t>
            </a:r>
            <a:r>
              <a:rPr lang="en-US" altLang="zh-CN" dirty="0">
                <a:latin typeface="M Ying Hei PRC W3" panose="02000303000000020004" pitchFamily="50" charset="-122"/>
                <a:ea typeface="M Ying Hei PRC W3" panose="02000303000000020004" pitchFamily="50" charset="-122"/>
                <a:cs typeface="M Ying Hei PRC W3" panose="02000303000000020004" pitchFamily="50" charset="-122"/>
              </a:rPr>
              <a:t>——</a:t>
            </a:r>
            <a:r>
              <a:rPr lang="en-US" dirty="0" err="1">
                <a:latin typeface="M Ying Hei PRC W3" panose="02000303000000020004" pitchFamily="50" charset="-122"/>
                <a:ea typeface="M Ying Hei PRC W3" panose="02000303000000020004" pitchFamily="50" charset="-122"/>
                <a:cs typeface="M Ying Hei PRC W3" panose="02000303000000020004" pitchFamily="50" charset="-122"/>
              </a:rPr>
              <a:t>停下来</a:t>
            </a:r>
            <a:r>
              <a:rPr lang="zh-CN" altLang="en-US" dirty="0">
                <a:latin typeface="M Ying Hei PRC W3" panose="02000303000000020004" pitchFamily="50" charset="-122"/>
                <a:ea typeface="M Ying Hei PRC W3" panose="02000303000000020004" pitchFamily="50" charset="-122"/>
                <a:cs typeface="M Ying Hei PRC W3" panose="02000303000000020004" pitchFamily="50" charset="-122"/>
              </a:rPr>
              <a:t>倾听</a:t>
            </a:r>
            <a:r>
              <a:rPr lang="en-US" dirty="0" err="1">
                <a:latin typeface="M Ying Hei PRC W3" panose="02000303000000020004" pitchFamily="50" charset="-122"/>
                <a:ea typeface="M Ying Hei PRC W3" panose="02000303000000020004" pitchFamily="50" charset="-122"/>
                <a:cs typeface="M Ying Hei PRC W3" panose="02000303000000020004" pitchFamily="50" charset="-122"/>
              </a:rPr>
              <a:t>他们</a:t>
            </a:r>
            <a:r>
              <a:rPr lang="zh-CN" altLang="en-US" dirty="0">
                <a:latin typeface="M Ying Hei PRC W3" panose="02000303000000020004" pitchFamily="50" charset="-122"/>
                <a:ea typeface="M Ying Hei PRC W3" panose="02000303000000020004" pitchFamily="50" charset="-122"/>
                <a:cs typeface="M Ying Hei PRC W3" panose="02000303000000020004" pitchFamily="50" charset="-122"/>
              </a:rPr>
              <a:t>所</a:t>
            </a:r>
            <a:r>
              <a:rPr lang="en-US" dirty="0" err="1">
                <a:latin typeface="M Ying Hei PRC W3" panose="02000303000000020004" pitchFamily="50" charset="-122"/>
                <a:ea typeface="M Ying Hei PRC W3" panose="02000303000000020004" pitchFamily="50" charset="-122"/>
                <a:cs typeface="M Ying Hei PRC W3" panose="02000303000000020004" pitchFamily="50" charset="-122"/>
              </a:rPr>
              <a:t>说的</a:t>
            </a:r>
            <a:r>
              <a:rPr lang="en-US" dirty="0">
                <a:latin typeface="M Ying Hei PRC W3" panose="02000303000000020004" pitchFamily="50" charset="-122"/>
                <a:ea typeface="M Ying Hei PRC W3" panose="02000303000000020004" pitchFamily="50" charset="-122"/>
                <a:cs typeface="M Ying Hei PRC W3" panose="02000303000000020004" pitchFamily="50" charset="-122"/>
              </a:rPr>
              <a:t>。</a:t>
            </a:r>
            <a:r>
              <a:rPr lang="zh-CN" altLang="en-US" dirty="0">
                <a:latin typeface="M Ying Hei PRC W3" panose="02000303000000020004" pitchFamily="50" charset="-122"/>
                <a:ea typeface="M Ying Hei PRC W3" panose="02000303000000020004" pitchFamily="50" charset="-122"/>
                <a:cs typeface="M Ying Hei PRC W3" panose="02000303000000020004" pitchFamily="50" charset="-122"/>
              </a:rPr>
              <a:t>已发生的事情不一定是他们的错，即使是，他们向您寻求了所需的支持。您希望他们在今后遇到问题时再来找您</a:t>
            </a:r>
            <a:r>
              <a:rPr lang="en-US" altLang="zh-CN" dirty="0">
                <a:latin typeface="M Ying Hei PRC W3" panose="02000303000000020004" pitchFamily="50" charset="-122"/>
                <a:ea typeface="M Ying Hei PRC W3" panose="02000303000000020004" pitchFamily="50" charset="-122"/>
                <a:cs typeface="M Ying Hei PRC W3" panose="02000303000000020004" pitchFamily="50" charset="-122"/>
              </a:rPr>
              <a:t>——</a:t>
            </a:r>
            <a:r>
              <a:rPr lang="zh-CN" altLang="en-US" dirty="0">
                <a:latin typeface="M Ying Hei PRC W3" panose="02000303000000020004" pitchFamily="50" charset="-122"/>
                <a:ea typeface="M Ying Hei PRC W3" panose="02000303000000020004" pitchFamily="50" charset="-122"/>
                <a:cs typeface="M Ying Hei PRC W3" panose="02000303000000020004" pitchFamily="50" charset="-122"/>
              </a:rPr>
              <a:t>您的反应将决定他们是否会这样做。</a:t>
            </a:r>
            <a:endParaRPr lang="en-GB" dirty="0">
              <a:latin typeface="M Ying Hei PRC W3" panose="02000303000000020004" pitchFamily="50" charset="-122"/>
              <a:ea typeface="M Ying Hei PRC W3" panose="02000303000000020004" pitchFamily="50" charset="-122"/>
              <a:cs typeface="M Ying Hei PRC W3" panose="02000303000000020004" pitchFamily="50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199842C-FB45-4DC3-930F-9545E01C4D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71315" y="819969"/>
            <a:ext cx="4671435" cy="635902"/>
          </a:xfrm>
        </p:spPr>
        <p:txBody>
          <a:bodyPr/>
          <a:lstStyle/>
          <a:p>
            <a:r>
              <a:rPr lang="en-GB" dirty="0">
                <a:latin typeface="M Ying Hei PRC W5" panose="02000503000000020004" pitchFamily="50" charset="-122"/>
                <a:ea typeface="M Ying Hei PRC W5" panose="02000503000000020004" pitchFamily="50" charset="-122"/>
                <a:cs typeface="M Ying Hei PRC W5" panose="02000503000000020004" pitchFamily="50" charset="-122"/>
              </a:rPr>
              <a:t>KA10</a:t>
            </a:r>
            <a:r>
              <a:rPr lang="zh-CN" altLang="en-US" dirty="0">
                <a:latin typeface="M Ying Hei PRC W5" panose="02000503000000020004" pitchFamily="50" charset="-122"/>
                <a:ea typeface="M Ying Hei PRC W5" panose="02000503000000020004" pitchFamily="50" charset="-122"/>
                <a:cs typeface="M Ying Hei PRC W5" panose="02000503000000020004" pitchFamily="50" charset="-122"/>
              </a:rPr>
              <a:t>：营造支持的氛围</a:t>
            </a:r>
            <a:endParaRPr lang="en-US" dirty="0">
              <a:latin typeface="M Ying Hei PRC W5" panose="02000503000000020004" pitchFamily="50" charset="-122"/>
              <a:ea typeface="M Ying Hei PRC W5" panose="02000503000000020004" pitchFamily="50" charset="-122"/>
              <a:cs typeface="M Ying Hei PRC W5" panose="02000503000000020004" pitchFamily="5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593448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DCBC66-9829-4D44-8FF9-2EB6C748A0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270122" y="2171699"/>
            <a:ext cx="4302118" cy="3993573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latin typeface="M Ying Hei PRC W3" panose="02000303000000020004" pitchFamily="50" charset="-122"/>
                <a:ea typeface="M Ying Hei PRC W3" panose="02000303000000020004" pitchFamily="50" charset="-122"/>
                <a:cs typeface="M Ying Hei PRC W3" panose="02000303000000020004" pitchFamily="50" charset="-122"/>
              </a:rPr>
              <a:t>许多</a:t>
            </a:r>
            <a:r>
              <a:rPr lang="zh-CN" altLang="en-US" dirty="0">
                <a:latin typeface="M Ying Hei PRC W3" panose="02000303000000020004" pitchFamily="50" charset="-122"/>
                <a:ea typeface="M Ying Hei PRC W3" panose="02000303000000020004" pitchFamily="50" charset="-122"/>
                <a:cs typeface="M Ying Hei PRC W3" panose="02000303000000020004" pitchFamily="50" charset="-122"/>
              </a:rPr>
              <a:t>儿童</a:t>
            </a:r>
            <a:r>
              <a:rPr lang="en-US" dirty="0">
                <a:latin typeface="M Ying Hei PRC W3" panose="02000303000000020004" pitchFamily="50" charset="-122"/>
                <a:ea typeface="M Ying Hei PRC W3" panose="02000303000000020004" pitchFamily="50" charset="-122"/>
                <a:cs typeface="M Ying Hei PRC W3" panose="02000303000000020004" pitchFamily="50" charset="-122"/>
              </a:rPr>
              <a:t>会</a:t>
            </a:r>
            <a:r>
              <a:rPr lang="zh-CN" altLang="en-US" dirty="0">
                <a:latin typeface="M Ying Hei PRC W3" panose="02000303000000020004" pitchFamily="50" charset="-122"/>
                <a:ea typeface="M Ying Hei PRC W3" panose="02000303000000020004" pitchFamily="50" charset="-122"/>
                <a:cs typeface="M Ying Hei PRC W3" panose="02000303000000020004" pitchFamily="50" charset="-122"/>
              </a:rPr>
              <a:t>与</a:t>
            </a:r>
            <a:r>
              <a:rPr lang="en-US" dirty="0" err="1">
                <a:latin typeface="M Ying Hei PRC W3" panose="02000303000000020004" pitchFamily="50" charset="-122"/>
                <a:ea typeface="M Ying Hei PRC W3" panose="02000303000000020004" pitchFamily="50" charset="-122"/>
                <a:cs typeface="M Ying Hei PRC W3" panose="02000303000000020004" pitchFamily="50" charset="-122"/>
              </a:rPr>
              <a:t>网上</a:t>
            </a:r>
            <a:r>
              <a:rPr lang="zh-CN" altLang="en-US" dirty="0">
                <a:latin typeface="M Ying Hei PRC W3" panose="02000303000000020004" pitchFamily="50" charset="-122"/>
                <a:ea typeface="M Ying Hei PRC W3" panose="02000303000000020004" pitchFamily="50" charset="-122"/>
                <a:cs typeface="M Ying Hei PRC W3" panose="02000303000000020004" pitchFamily="50" charset="-122"/>
              </a:rPr>
              <a:t>的</a:t>
            </a:r>
            <a:r>
              <a:rPr lang="en-US" dirty="0" err="1">
                <a:latin typeface="M Ying Hei PRC W3" panose="02000303000000020004" pitchFamily="50" charset="-122"/>
                <a:ea typeface="M Ying Hei PRC W3" panose="02000303000000020004" pitchFamily="50" charset="-122"/>
                <a:cs typeface="M Ying Hei PRC W3" panose="02000303000000020004" pitchFamily="50" charset="-122"/>
              </a:rPr>
              <a:t>陌生人聊天或玩游戏</a:t>
            </a:r>
            <a:r>
              <a:rPr lang="en-US" altLang="zh-CN" dirty="0">
                <a:latin typeface="M Ying Hei PRC W3" panose="02000303000000020004" pitchFamily="50" charset="-122"/>
                <a:ea typeface="M Ying Hei PRC W3" panose="02000303000000020004" pitchFamily="50" charset="-122"/>
                <a:cs typeface="M Ying Hei PRC W3" panose="02000303000000020004" pitchFamily="50" charset="-122"/>
              </a:rPr>
              <a:t>——</a:t>
            </a:r>
            <a:r>
              <a:rPr lang="zh-CN" altLang="en-US" dirty="0">
                <a:latin typeface="M Ying Hei PRC W3" panose="02000303000000020004" pitchFamily="50" charset="-122"/>
                <a:ea typeface="M Ying Hei PRC W3" panose="02000303000000020004" pitchFamily="50" charset="-122"/>
                <a:cs typeface="M Ying Hei PRC W3" panose="02000303000000020004" pitchFamily="50" charset="-122"/>
              </a:rPr>
              <a:t>这些人他们在线下并不认识</a:t>
            </a:r>
            <a:r>
              <a:rPr lang="en-US" dirty="0">
                <a:latin typeface="M Ying Hei PRC W3" panose="02000303000000020004" pitchFamily="50" charset="-122"/>
                <a:ea typeface="M Ying Hei PRC W3" panose="02000303000000020004" pitchFamily="50" charset="-122"/>
                <a:cs typeface="M Ying Hei PRC W3" panose="02000303000000020004" pitchFamily="50" charset="-122"/>
              </a:rPr>
              <a:t>。</a:t>
            </a:r>
            <a:endParaRPr lang="en-GB" dirty="0">
              <a:latin typeface="M Ying Hei PRC W3" panose="02000303000000020004" pitchFamily="50" charset="-122"/>
              <a:ea typeface="M Ying Hei PRC W3" panose="02000303000000020004" pitchFamily="50" charset="-122"/>
              <a:cs typeface="M Ying Hei PRC W3" panose="02000303000000020004" pitchFamily="50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dirty="0">
                <a:latin typeface="M Ying Hei PRC W3" panose="02000303000000020004" pitchFamily="50" charset="-122"/>
                <a:ea typeface="M Ying Hei PRC W3" panose="02000303000000020004" pitchFamily="50" charset="-122"/>
                <a:cs typeface="M Ying Hei PRC W3" panose="02000303000000020004" pitchFamily="50" charset="-122"/>
              </a:rPr>
              <a:t>就</a:t>
            </a:r>
            <a:r>
              <a:rPr lang="en-US" dirty="0" err="1">
                <a:latin typeface="M Ying Hei PRC W3" panose="02000303000000020004" pitchFamily="50" charset="-122"/>
                <a:ea typeface="M Ying Hei PRC W3" panose="02000303000000020004" pitchFamily="50" charset="-122"/>
                <a:cs typeface="M Ying Hei PRC W3" panose="02000303000000020004" pitchFamily="50" charset="-122"/>
              </a:rPr>
              <a:t>他们真正</a:t>
            </a:r>
            <a:r>
              <a:rPr lang="zh-CN" altLang="en-US" dirty="0">
                <a:latin typeface="M Ying Hei PRC W3" panose="02000303000000020004" pitchFamily="50" charset="-122"/>
                <a:ea typeface="M Ying Hei PRC W3" panose="02000303000000020004" pitchFamily="50" charset="-122"/>
                <a:cs typeface="M Ying Hei PRC W3" panose="02000303000000020004" pitchFamily="50" charset="-122"/>
              </a:rPr>
              <a:t>在</a:t>
            </a:r>
            <a:r>
              <a:rPr lang="en-US" dirty="0" err="1">
                <a:latin typeface="M Ying Hei PRC W3" panose="02000303000000020004" pitchFamily="50" charset="-122"/>
                <a:ea typeface="M Ying Hei PRC W3" panose="02000303000000020004" pitchFamily="50" charset="-122"/>
                <a:cs typeface="M Ying Hei PRC W3" panose="02000303000000020004" pitchFamily="50" charset="-122"/>
              </a:rPr>
              <a:t>和谁</a:t>
            </a:r>
            <a:r>
              <a:rPr lang="zh-CN" altLang="en-US" dirty="0">
                <a:latin typeface="M Ying Hei PRC W3" panose="02000303000000020004" pitchFamily="50" charset="-122"/>
                <a:ea typeface="M Ying Hei PRC W3" panose="02000303000000020004" pitchFamily="50" charset="-122"/>
                <a:cs typeface="M Ying Hei PRC W3" panose="02000303000000020004" pitchFamily="50" charset="-122"/>
              </a:rPr>
              <a:t>聊天与他们开展对话</a:t>
            </a:r>
            <a:r>
              <a:rPr lang="en-US" dirty="0">
                <a:latin typeface="M Ying Hei PRC W3" panose="02000303000000020004" pitchFamily="50" charset="-122"/>
                <a:ea typeface="M Ying Hei PRC W3" panose="02000303000000020004" pitchFamily="50" charset="-122"/>
                <a:cs typeface="M Ying Hei PRC W3" panose="02000303000000020004" pitchFamily="50" charset="-122"/>
              </a:rPr>
              <a:t>。</a:t>
            </a:r>
            <a:endParaRPr lang="en-GB" dirty="0">
              <a:latin typeface="M Ying Hei PRC W3" panose="02000303000000020004" pitchFamily="50" charset="-122"/>
              <a:ea typeface="M Ying Hei PRC W3" panose="02000303000000020004" pitchFamily="50" charset="-122"/>
              <a:cs typeface="M Ying Hei PRC W3" panose="02000303000000020004" pitchFamily="50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M Ying Hei PRC W3" panose="02000303000000020004" pitchFamily="50" charset="-122"/>
                <a:ea typeface="M Ying Hei PRC W3" panose="02000303000000020004" pitchFamily="50" charset="-122"/>
                <a:cs typeface="M Ying Hei PRC W3" panose="02000303000000020004" pitchFamily="50" charset="-122"/>
              </a:rPr>
              <a:t>记</a:t>
            </a:r>
            <a:r>
              <a:rPr lang="zh-CN" altLang="en-US" dirty="0">
                <a:latin typeface="M Ying Hei PRC W3" panose="02000303000000020004" pitchFamily="50" charset="-122"/>
                <a:ea typeface="M Ying Hei PRC W3" panose="02000303000000020004" pitchFamily="50" charset="-122"/>
                <a:cs typeface="M Ying Hei PRC W3" panose="02000303000000020004" pitchFamily="50" charset="-122"/>
              </a:rPr>
              <a:t>请</a:t>
            </a:r>
            <a:r>
              <a:rPr lang="en-US" dirty="0" err="1">
                <a:latin typeface="M Ying Hei PRC W3" panose="02000303000000020004" pitchFamily="50" charset="-122"/>
                <a:ea typeface="M Ying Hei PRC W3" panose="02000303000000020004" pitchFamily="50" charset="-122"/>
                <a:cs typeface="M Ying Hei PRC W3" panose="02000303000000020004" pitchFamily="50" charset="-122"/>
              </a:rPr>
              <a:t>住，在网上与陌生人</a:t>
            </a:r>
            <a:r>
              <a:rPr lang="zh-CN" altLang="en-US" dirty="0">
                <a:latin typeface="M Ying Hei PRC W3" panose="02000303000000020004" pitchFamily="50" charset="-122"/>
                <a:ea typeface="M Ying Hei PRC W3" panose="02000303000000020004" pitchFamily="50" charset="-122"/>
                <a:cs typeface="M Ying Hei PRC W3" panose="02000303000000020004" pitchFamily="50" charset="-122"/>
              </a:rPr>
              <a:t>聊天</a:t>
            </a:r>
            <a:r>
              <a:rPr lang="en-US" dirty="0" err="1">
                <a:latin typeface="M Ying Hei PRC W3" panose="02000303000000020004" pitchFamily="50" charset="-122"/>
                <a:ea typeface="M Ying Hei PRC W3" panose="02000303000000020004" pitchFamily="50" charset="-122"/>
                <a:cs typeface="M Ying Hei PRC W3" panose="02000303000000020004" pitchFamily="50" charset="-122"/>
              </a:rPr>
              <a:t>并不</a:t>
            </a:r>
            <a:r>
              <a:rPr lang="zh-CN" altLang="en-US" dirty="0">
                <a:latin typeface="M Ying Hei PRC W3" panose="02000303000000020004" pitchFamily="50" charset="-122"/>
                <a:ea typeface="M Ying Hei PRC W3" panose="02000303000000020004" pitchFamily="50" charset="-122"/>
                <a:cs typeface="M Ying Hei PRC W3" panose="02000303000000020004" pitchFamily="50" charset="-122"/>
              </a:rPr>
              <a:t>一定</a:t>
            </a:r>
            <a:r>
              <a:rPr lang="en-US" dirty="0" err="1">
                <a:latin typeface="M Ying Hei PRC W3" panose="02000303000000020004" pitchFamily="50" charset="-122"/>
                <a:ea typeface="M Ying Hei PRC W3" panose="02000303000000020004" pitchFamily="50" charset="-122"/>
                <a:cs typeface="M Ying Hei PRC W3" panose="02000303000000020004" pitchFamily="50" charset="-122"/>
              </a:rPr>
              <a:t>是坏事，但可能导致</a:t>
            </a:r>
            <a:r>
              <a:rPr lang="zh-CN" altLang="en-US" dirty="0">
                <a:latin typeface="M Ying Hei PRC W3" panose="02000303000000020004" pitchFamily="50" charset="-122"/>
                <a:ea typeface="M Ying Hei PRC W3" panose="02000303000000020004" pitchFamily="50" charset="-122"/>
                <a:cs typeface="M Ying Hei PRC W3" panose="02000303000000020004" pitchFamily="50" charset="-122"/>
              </a:rPr>
              <a:t>风险</a:t>
            </a:r>
            <a:r>
              <a:rPr lang="en-US" dirty="0">
                <a:latin typeface="M Ying Hei PRC W3" panose="02000303000000020004" pitchFamily="50" charset="-122"/>
                <a:ea typeface="M Ying Hei PRC W3" panose="02000303000000020004" pitchFamily="50" charset="-122"/>
                <a:cs typeface="M Ying Hei PRC W3" panose="02000303000000020004" pitchFamily="50" charset="-122"/>
              </a:rPr>
              <a:t>。</a:t>
            </a:r>
            <a:endParaRPr lang="en-GB" dirty="0">
              <a:latin typeface="M Ying Hei PRC W3" panose="02000303000000020004" pitchFamily="50" charset="-122"/>
              <a:ea typeface="M Ying Hei PRC W3" panose="02000303000000020004" pitchFamily="50" charset="-122"/>
              <a:cs typeface="M Ying Hei PRC W3" panose="02000303000000020004" pitchFamily="50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CED0AD7-17DB-4ED6-B976-553E0CF95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71315" y="819969"/>
            <a:ext cx="4400925" cy="635902"/>
          </a:xfrm>
        </p:spPr>
        <p:txBody>
          <a:bodyPr/>
          <a:lstStyle/>
          <a:p>
            <a:r>
              <a:rPr lang="en-GB" dirty="0">
                <a:latin typeface="M Ying Hei PRC W5" panose="02000503000000020004" pitchFamily="50" charset="-122"/>
                <a:ea typeface="M Ying Hei PRC W5" panose="02000503000000020004" pitchFamily="50" charset="-122"/>
                <a:cs typeface="M Ying Hei PRC W5" panose="02000503000000020004" pitchFamily="50" charset="-122"/>
              </a:rPr>
              <a:t>KA11</a:t>
            </a:r>
            <a:r>
              <a:rPr lang="zh-CN" altLang="en-US" dirty="0">
                <a:latin typeface="M Ying Hei PRC W5" panose="02000503000000020004" pitchFamily="50" charset="-122"/>
                <a:ea typeface="M Ying Hei PRC W5" panose="02000503000000020004" pitchFamily="50" charset="-122"/>
                <a:cs typeface="M Ying Hei PRC W5" panose="02000503000000020004" pitchFamily="50" charset="-122"/>
              </a:rPr>
              <a:t>：在线上和线下与人见面</a:t>
            </a:r>
            <a:endParaRPr lang="en-US" dirty="0">
              <a:latin typeface="M Ying Hei PRC W5" panose="02000503000000020004" pitchFamily="50" charset="-122"/>
              <a:ea typeface="M Ying Hei PRC W5" panose="02000503000000020004" pitchFamily="50" charset="-122"/>
              <a:cs typeface="M Ying Hei PRC W5" panose="02000503000000020004" pitchFamily="50" charset="-122"/>
            </a:endParaRPr>
          </a:p>
        </p:txBody>
      </p:sp>
      <p:pic>
        <p:nvPicPr>
          <p:cNvPr id="5" name="Content Placeholder 5" descr="A picture containing person, indoor, table, boy&#10;&#10;Description automatically generated">
            <a:extLst>
              <a:ext uri="{FF2B5EF4-FFF2-40B4-BE49-F238E27FC236}">
                <a16:creationId xmlns:a16="http://schemas.microsoft.com/office/drawing/2014/main" id="{C949E089-3D45-4256-9FC1-C6D60B43D28A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92" r="12092"/>
          <a:stretch>
            <a:fillRect/>
          </a:stretch>
        </p:blipFill>
        <p:spPr>
          <a:xfrm>
            <a:off x="0" y="0"/>
            <a:ext cx="7011988" cy="6165850"/>
          </a:xfrm>
        </p:spPr>
      </p:pic>
    </p:spTree>
    <p:extLst>
      <p:ext uri="{BB962C8B-B14F-4D97-AF65-F5344CB8AC3E}">
        <p14:creationId xmlns:p14="http://schemas.microsoft.com/office/powerpoint/2010/main" val="40310183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4304A4-53A9-45A3-A126-0EA09228E9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270122" y="2527299"/>
            <a:ext cx="4302118" cy="3637973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dirty="0">
                <a:latin typeface="M Ying Hei PRC W3" panose="02000303000000020004" pitchFamily="50" charset="-122"/>
                <a:ea typeface="M Ying Hei PRC W3" panose="02000303000000020004" pitchFamily="50" charset="-122"/>
                <a:cs typeface="M Ying Hei PRC W3" panose="02000303000000020004" pitchFamily="50" charset="-122"/>
              </a:rPr>
              <a:t>阐释我们应仅发布自己乐于让他人看到信息。</a:t>
            </a:r>
            <a:endParaRPr lang="en-GB" dirty="0">
              <a:latin typeface="M Ying Hei PRC W3" panose="02000303000000020004" pitchFamily="50" charset="-122"/>
              <a:ea typeface="M Ying Hei PRC W3" panose="02000303000000020004" pitchFamily="50" charset="-122"/>
              <a:cs typeface="M Ying Hei PRC W3" panose="02000303000000020004" pitchFamily="50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dirty="0">
                <a:latin typeface="M Ying Hei PRC W3" panose="02000303000000020004" pitchFamily="50" charset="-122"/>
                <a:ea typeface="M Ying Hei PRC W3" panose="02000303000000020004" pitchFamily="50" charset="-122"/>
                <a:cs typeface="M Ying Hei PRC W3" panose="02000303000000020004" pitchFamily="50" charset="-122"/>
              </a:rPr>
              <a:t>个人可识别信息不应公开分享。</a:t>
            </a:r>
            <a:endParaRPr lang="en-GB" dirty="0">
              <a:latin typeface="M Ying Hei PRC W3" panose="02000303000000020004" pitchFamily="50" charset="-122"/>
              <a:ea typeface="M Ying Hei PRC W3" panose="02000303000000020004" pitchFamily="50" charset="-122"/>
              <a:cs typeface="M Ying Hei PRC W3" panose="02000303000000020004" pitchFamily="50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dirty="0">
                <a:latin typeface="M Ying Hei PRC W3" panose="02000303000000020004" pitchFamily="50" charset="-122"/>
                <a:ea typeface="M Ying Hei PRC W3" panose="02000303000000020004" pitchFamily="50" charset="-122"/>
                <a:cs typeface="M Ying Hei PRC W3" panose="02000303000000020004" pitchFamily="50" charset="-122"/>
              </a:rPr>
              <a:t>内容一旦共享，很难更改或删除。</a:t>
            </a:r>
            <a:endParaRPr lang="en-GB" dirty="0">
              <a:latin typeface="M Ying Hei PRC W3" panose="02000303000000020004" pitchFamily="50" charset="-122"/>
              <a:ea typeface="M Ying Hei PRC W3" panose="02000303000000020004" pitchFamily="50" charset="-122"/>
              <a:cs typeface="M Ying Hei PRC W3" panose="02000303000000020004" pitchFamily="50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EDB7B0E-326A-46FE-A688-6776D911C7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M Ying Hei PRC W5" panose="02000503000000020004" pitchFamily="50" charset="-122"/>
                <a:ea typeface="M Ying Hei PRC W5" panose="02000503000000020004" pitchFamily="50" charset="-122"/>
                <a:cs typeface="M Ying Hei PRC W5" panose="02000503000000020004" pitchFamily="50" charset="-122"/>
              </a:rPr>
              <a:t>KA12</a:t>
            </a:r>
            <a:r>
              <a:rPr lang="zh-CN" altLang="en-US" dirty="0">
                <a:latin typeface="M Ying Hei PRC W5" panose="02000503000000020004" pitchFamily="50" charset="-122"/>
                <a:ea typeface="M Ying Hei PRC W5" panose="02000503000000020004" pitchFamily="50" charset="-122"/>
                <a:cs typeface="M Ying Hei PRC W5" panose="02000503000000020004" pitchFamily="50" charset="-122"/>
              </a:rPr>
              <a:t>：讨论</a:t>
            </a:r>
            <a:r>
              <a:rPr lang="en-US" dirty="0" err="1">
                <a:latin typeface="M Ying Hei PRC W5" panose="02000503000000020004" pitchFamily="50" charset="-122"/>
                <a:ea typeface="M Ying Hei PRC W5" panose="02000503000000020004" pitchFamily="50" charset="-122"/>
                <a:cs typeface="M Ying Hei PRC W5" panose="02000503000000020004" pitchFamily="50" charset="-122"/>
              </a:rPr>
              <a:t>个人信息</a:t>
            </a:r>
            <a:r>
              <a:rPr lang="zh-CN" altLang="en-US" dirty="0">
                <a:latin typeface="M Ying Hei PRC W5" panose="02000503000000020004" pitchFamily="50" charset="-122"/>
                <a:ea typeface="M Ying Hei PRC W5" panose="02000503000000020004" pitchFamily="50" charset="-122"/>
                <a:cs typeface="M Ying Hei PRC W5" panose="02000503000000020004" pitchFamily="50" charset="-122"/>
              </a:rPr>
              <a:t>的重要性</a:t>
            </a:r>
            <a:endParaRPr lang="en-US" dirty="0">
              <a:latin typeface="M Ying Hei PRC W5" panose="02000503000000020004" pitchFamily="50" charset="-122"/>
              <a:ea typeface="M Ying Hei PRC W5" panose="02000503000000020004" pitchFamily="50" charset="-122"/>
              <a:cs typeface="M Ying Hei PRC W5" panose="02000503000000020004" pitchFamily="50" charset="-122"/>
            </a:endParaRPr>
          </a:p>
        </p:txBody>
      </p:sp>
      <p:pic>
        <p:nvPicPr>
          <p:cNvPr id="5" name="Content Placeholder 5" descr="A person wearing a suit and tie&#10;&#10;Description automatically generated">
            <a:extLst>
              <a:ext uri="{FF2B5EF4-FFF2-40B4-BE49-F238E27FC236}">
                <a16:creationId xmlns:a16="http://schemas.microsoft.com/office/drawing/2014/main" id="{AEA842B9-8066-4879-BE95-75791EDC08C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93" r="13593"/>
          <a:stretch>
            <a:fillRect/>
          </a:stretch>
        </p:blipFill>
        <p:spPr>
          <a:xfrm>
            <a:off x="0" y="0"/>
            <a:ext cx="7011988" cy="6165850"/>
          </a:xfrm>
        </p:spPr>
      </p:pic>
    </p:spTree>
    <p:extLst>
      <p:ext uri="{BB962C8B-B14F-4D97-AF65-F5344CB8AC3E}">
        <p14:creationId xmlns:p14="http://schemas.microsoft.com/office/powerpoint/2010/main" val="24273673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18CDD4-5ECD-4259-B01C-51EB61FA02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270122" y="2463800"/>
            <a:ext cx="4397622" cy="3784600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latin typeface="M Ying Hei PRC W3" panose="02000303000000020004" pitchFamily="50" charset="-122"/>
                <a:ea typeface="M Ying Hei PRC W3" panose="02000303000000020004" pitchFamily="50" charset="-122"/>
                <a:cs typeface="M Ying Hei PRC W3" panose="02000303000000020004" pitchFamily="50" charset="-122"/>
              </a:rPr>
              <a:t>未经他人允许，我们任何人</a:t>
            </a:r>
            <a:r>
              <a:rPr lang="zh-CN" altLang="en-US" dirty="0">
                <a:latin typeface="M Ying Hei PRC W3" panose="02000303000000020004" pitchFamily="50" charset="-122"/>
                <a:ea typeface="M Ying Hei PRC W3" panose="02000303000000020004" pitchFamily="50" charset="-122"/>
                <a:cs typeface="M Ying Hei PRC W3" panose="02000303000000020004" pitchFamily="50" charset="-122"/>
              </a:rPr>
              <a:t>均</a:t>
            </a:r>
            <a:r>
              <a:rPr lang="en-US" dirty="0" err="1">
                <a:latin typeface="M Ying Hei PRC W3" panose="02000303000000020004" pitchFamily="50" charset="-122"/>
                <a:ea typeface="M Ying Hei PRC W3" panose="02000303000000020004" pitchFamily="50" charset="-122"/>
                <a:cs typeface="M Ying Hei PRC W3" panose="02000303000000020004" pitchFamily="50" charset="-122"/>
              </a:rPr>
              <a:t>不得共享他人的个人信息（包括照片</a:t>
            </a:r>
            <a:r>
              <a:rPr lang="en-US" dirty="0">
                <a:latin typeface="M Ying Hei PRC W3" panose="02000303000000020004" pitchFamily="50" charset="-122"/>
                <a:ea typeface="M Ying Hei PRC W3" panose="02000303000000020004" pitchFamily="50" charset="-122"/>
                <a:cs typeface="M Ying Hei PRC W3" panose="02000303000000020004" pitchFamily="50" charset="-122"/>
              </a:rPr>
              <a:t>）。</a:t>
            </a:r>
            <a:r>
              <a:rPr lang="en-US" dirty="0" err="1">
                <a:latin typeface="M Ying Hei PRC W3" panose="02000303000000020004" pitchFamily="50" charset="-122"/>
                <a:ea typeface="M Ying Hei PRC W3" panose="02000303000000020004" pitchFamily="50" charset="-122"/>
                <a:cs typeface="M Ying Hei PRC W3" panose="02000303000000020004" pitchFamily="50" charset="-122"/>
              </a:rPr>
              <a:t>实际</a:t>
            </a:r>
            <a:r>
              <a:rPr lang="zh-CN" altLang="en-US" dirty="0">
                <a:latin typeface="M Ying Hei PRC W3" panose="02000303000000020004" pitchFamily="50" charset="-122"/>
                <a:ea typeface="M Ying Hei PRC W3" panose="02000303000000020004" pitchFamily="50" charset="-122"/>
                <a:cs typeface="M Ying Hei PRC W3" panose="02000303000000020004" pitchFamily="50" charset="-122"/>
              </a:rPr>
              <a:t>中情况并</a:t>
            </a:r>
            <a:r>
              <a:rPr lang="en-US" dirty="0" err="1">
                <a:latin typeface="M Ying Hei PRC W3" panose="02000303000000020004" pitchFamily="50" charset="-122"/>
                <a:ea typeface="M Ying Hei PRC W3" panose="02000303000000020004" pitchFamily="50" charset="-122"/>
                <a:cs typeface="M Ying Hei PRC W3" panose="02000303000000020004" pitchFamily="50" charset="-122"/>
              </a:rPr>
              <a:t>不总</a:t>
            </a:r>
            <a:r>
              <a:rPr lang="zh-CN" altLang="en-US" dirty="0">
                <a:latin typeface="M Ying Hei PRC W3" panose="02000303000000020004" pitchFamily="50" charset="-122"/>
                <a:ea typeface="M Ying Hei PRC W3" panose="02000303000000020004" pitchFamily="50" charset="-122"/>
                <a:cs typeface="M Ying Hei PRC W3" panose="02000303000000020004" pitchFamily="50" charset="-122"/>
              </a:rPr>
              <a:t>是如此</a:t>
            </a:r>
            <a:r>
              <a:rPr lang="en-US" dirty="0">
                <a:latin typeface="M Ying Hei PRC W3" panose="02000303000000020004" pitchFamily="50" charset="-122"/>
                <a:ea typeface="M Ying Hei PRC W3" panose="02000303000000020004" pitchFamily="50" charset="-122"/>
                <a:cs typeface="M Ying Hei PRC W3" panose="02000303000000020004" pitchFamily="50" charset="-122"/>
              </a:rPr>
              <a:t>。</a:t>
            </a:r>
            <a:endParaRPr lang="en-GB" dirty="0">
              <a:latin typeface="M Ying Hei PRC W3" panose="02000303000000020004" pitchFamily="50" charset="-122"/>
              <a:ea typeface="M Ying Hei PRC W3" panose="02000303000000020004" pitchFamily="50" charset="-122"/>
              <a:cs typeface="M Ying Hei PRC W3" panose="02000303000000020004" pitchFamily="50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dirty="0">
                <a:latin typeface="M Ying Hei PRC W3" panose="02000303000000020004" pitchFamily="50" charset="-122"/>
                <a:ea typeface="M Ying Hei PRC W3" panose="02000303000000020004" pitchFamily="50" charset="-122"/>
                <a:cs typeface="M Ying Hei PRC W3" panose="02000303000000020004" pitchFamily="50" charset="-122"/>
              </a:rPr>
              <a:t>讨论如何管理积极的在线声誉。</a:t>
            </a:r>
            <a:endParaRPr lang="en-GB" dirty="0">
              <a:latin typeface="M Ying Hei PRC W3" panose="02000303000000020004" pitchFamily="50" charset="-122"/>
              <a:ea typeface="M Ying Hei PRC W3" panose="02000303000000020004" pitchFamily="50" charset="-122"/>
              <a:cs typeface="M Ying Hei PRC W3" panose="02000303000000020004" pitchFamily="50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latin typeface="M Ying Hei PRC W3" panose="02000303000000020004" pitchFamily="50" charset="-122"/>
                <a:ea typeface="M Ying Hei PRC W3" panose="02000303000000020004" pitchFamily="50" charset="-122"/>
                <a:cs typeface="M Ying Hei PRC W3" panose="02000303000000020004" pitchFamily="50" charset="-122"/>
              </a:rPr>
              <a:t>作为父母，我们需要树立</a:t>
            </a:r>
            <a:r>
              <a:rPr lang="zh-CN" altLang="en-US" dirty="0">
                <a:latin typeface="M Ying Hei PRC W3" panose="02000303000000020004" pitchFamily="50" charset="-122"/>
                <a:ea typeface="M Ying Hei PRC W3" panose="02000303000000020004" pitchFamily="50" charset="-122"/>
                <a:cs typeface="M Ying Hei PRC W3" panose="02000303000000020004" pitchFamily="50" charset="-122"/>
              </a:rPr>
              <a:t>好</a:t>
            </a:r>
            <a:r>
              <a:rPr lang="en-US" dirty="0" err="1">
                <a:latin typeface="M Ying Hei PRC W3" panose="02000303000000020004" pitchFamily="50" charset="-122"/>
                <a:ea typeface="M Ying Hei PRC W3" panose="02000303000000020004" pitchFamily="50" charset="-122"/>
                <a:cs typeface="M Ying Hei PRC W3" panose="02000303000000020004" pitchFamily="50" charset="-122"/>
              </a:rPr>
              <a:t>榜样</a:t>
            </a:r>
            <a:r>
              <a:rPr lang="en-US" dirty="0">
                <a:latin typeface="M Ying Hei PRC W3" panose="02000303000000020004" pitchFamily="50" charset="-122"/>
                <a:ea typeface="M Ying Hei PRC W3" panose="02000303000000020004" pitchFamily="50" charset="-122"/>
                <a:cs typeface="M Ying Hei PRC W3" panose="02000303000000020004" pitchFamily="50" charset="-122"/>
              </a:rPr>
              <a:t>——</a:t>
            </a:r>
            <a:r>
              <a:rPr lang="en-US" dirty="0" err="1">
                <a:latin typeface="M Ying Hei PRC W3" panose="02000303000000020004" pitchFamily="50" charset="-122"/>
                <a:ea typeface="M Ying Hei PRC W3" panose="02000303000000020004" pitchFamily="50" charset="-122"/>
                <a:cs typeface="M Ying Hei PRC W3" panose="02000303000000020004" pitchFamily="50" charset="-122"/>
              </a:rPr>
              <a:t>我们的孩子是否希望我们在网上</a:t>
            </a:r>
            <a:r>
              <a:rPr lang="zh-CN" altLang="en-US" dirty="0">
                <a:latin typeface="M Ying Hei PRC W3" panose="02000303000000020004" pitchFamily="50" charset="-122"/>
                <a:ea typeface="M Ying Hei PRC W3" panose="02000303000000020004" pitchFamily="50" charset="-122"/>
                <a:cs typeface="M Ying Hei PRC W3" panose="02000303000000020004" pitchFamily="50" charset="-122"/>
              </a:rPr>
              <a:t>共享</a:t>
            </a:r>
            <a:r>
              <a:rPr lang="en-US" dirty="0" err="1">
                <a:latin typeface="M Ying Hei PRC W3" panose="02000303000000020004" pitchFamily="50" charset="-122"/>
                <a:ea typeface="M Ying Hei PRC W3" panose="02000303000000020004" pitchFamily="50" charset="-122"/>
                <a:cs typeface="M Ying Hei PRC W3" panose="02000303000000020004" pitchFamily="50" charset="-122"/>
              </a:rPr>
              <a:t>他们的照片</a:t>
            </a:r>
            <a:r>
              <a:rPr lang="en-US" dirty="0">
                <a:latin typeface="M Ying Hei PRC W3" panose="02000303000000020004" pitchFamily="50" charset="-122"/>
                <a:ea typeface="M Ying Hei PRC W3" panose="02000303000000020004" pitchFamily="50" charset="-122"/>
                <a:cs typeface="M Ying Hei PRC W3" panose="02000303000000020004" pitchFamily="50" charset="-122"/>
              </a:rPr>
              <a:t>？</a:t>
            </a:r>
            <a:endParaRPr lang="en-GB" dirty="0">
              <a:latin typeface="M Ying Hei PRC W3" panose="02000303000000020004" pitchFamily="50" charset="-122"/>
              <a:ea typeface="M Ying Hei PRC W3" panose="02000303000000020004" pitchFamily="50" charset="-122"/>
              <a:cs typeface="M Ying Hei PRC W3" panose="02000303000000020004" pitchFamily="50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latin typeface="M Ying Hei PRC W3" panose="02000303000000020004" pitchFamily="50" charset="-122"/>
                <a:ea typeface="M Ying Hei PRC W3" panose="02000303000000020004" pitchFamily="50" charset="-122"/>
                <a:cs typeface="M Ying Hei PRC W3" panose="02000303000000020004" pitchFamily="50" charset="-122"/>
              </a:rPr>
              <a:t>如果他们</a:t>
            </a:r>
            <a:r>
              <a:rPr lang="en-US" dirty="0">
                <a:latin typeface="M Ying Hei PRC W3" panose="02000303000000020004" pitchFamily="50" charset="-122"/>
                <a:ea typeface="M Ying Hei PRC W3" panose="02000303000000020004" pitchFamily="50" charset="-122"/>
                <a:cs typeface="M Ying Hei PRC W3" panose="02000303000000020004" pitchFamily="50" charset="-122"/>
              </a:rPr>
              <a:t>/</a:t>
            </a:r>
            <a:r>
              <a:rPr lang="en-US" dirty="0" err="1">
                <a:latin typeface="M Ying Hei PRC W3" panose="02000303000000020004" pitchFamily="50" charset="-122"/>
                <a:ea typeface="M Ying Hei PRC W3" panose="02000303000000020004" pitchFamily="50" charset="-122"/>
                <a:cs typeface="M Ying Hei PRC W3" panose="02000303000000020004" pitchFamily="50" charset="-122"/>
              </a:rPr>
              <a:t>我们</a:t>
            </a:r>
            <a:r>
              <a:rPr lang="zh-CN" altLang="en-US" dirty="0">
                <a:latin typeface="M Ying Hei PRC W3" panose="02000303000000020004" pitchFamily="50" charset="-122"/>
                <a:ea typeface="M Ying Hei PRC W3" panose="02000303000000020004" pitchFamily="50" charset="-122"/>
                <a:cs typeface="M Ying Hei PRC W3" panose="02000303000000020004" pitchFamily="50" charset="-122"/>
              </a:rPr>
              <a:t>确实要</a:t>
            </a:r>
            <a:r>
              <a:rPr lang="en-US" dirty="0" err="1">
                <a:latin typeface="M Ying Hei PRC W3" panose="02000303000000020004" pitchFamily="50" charset="-122"/>
                <a:ea typeface="M Ying Hei PRC W3" panose="02000303000000020004" pitchFamily="50" charset="-122"/>
                <a:cs typeface="M Ying Hei PRC W3" panose="02000303000000020004" pitchFamily="50" charset="-122"/>
              </a:rPr>
              <a:t>共享图像</a:t>
            </a:r>
            <a:r>
              <a:rPr lang="en-US" dirty="0">
                <a:latin typeface="M Ying Hei PRC W3" panose="02000303000000020004" pitchFamily="50" charset="-122"/>
                <a:ea typeface="M Ying Hei PRC W3" panose="02000303000000020004" pitchFamily="50" charset="-122"/>
                <a:cs typeface="M Ying Hei PRC W3" panose="02000303000000020004" pitchFamily="50" charset="-122"/>
              </a:rPr>
              <a:t>，</a:t>
            </a:r>
            <a:r>
              <a:rPr lang="zh-CN" altLang="en-US" dirty="0">
                <a:latin typeface="M Ying Hei PRC W3" panose="02000303000000020004" pitchFamily="50" charset="-122"/>
                <a:ea typeface="M Ying Hei PRC W3" panose="02000303000000020004" pitchFamily="50" charset="-122"/>
                <a:cs typeface="M Ying Hei PRC W3" panose="02000303000000020004" pitchFamily="50" charset="-122"/>
              </a:rPr>
              <a:t>其中</a:t>
            </a:r>
            <a:r>
              <a:rPr lang="en-US" dirty="0" err="1">
                <a:latin typeface="M Ying Hei PRC W3" panose="02000303000000020004" pitchFamily="50" charset="-122"/>
                <a:ea typeface="M Ying Hei PRC W3" panose="02000303000000020004" pitchFamily="50" charset="-122"/>
                <a:cs typeface="M Ying Hei PRC W3" panose="02000303000000020004" pitchFamily="50" charset="-122"/>
              </a:rPr>
              <a:t>可能包含哪些</a:t>
            </a:r>
            <a:r>
              <a:rPr lang="zh-CN" altLang="en-US" dirty="0">
                <a:latin typeface="M Ying Hei PRC W3" panose="02000303000000020004" pitchFamily="50" charset="-122"/>
                <a:ea typeface="M Ying Hei PRC W3" panose="02000303000000020004" pitchFamily="50" charset="-122"/>
                <a:cs typeface="M Ying Hei PRC W3" panose="02000303000000020004" pitchFamily="50" charset="-122"/>
              </a:rPr>
              <a:t>其它</a:t>
            </a:r>
            <a:r>
              <a:rPr lang="en-US" dirty="0" err="1">
                <a:latin typeface="M Ying Hei PRC W3" panose="02000303000000020004" pitchFamily="50" charset="-122"/>
                <a:ea typeface="M Ying Hei PRC W3" panose="02000303000000020004" pitchFamily="50" charset="-122"/>
                <a:cs typeface="M Ying Hei PRC W3" panose="02000303000000020004" pitchFamily="50" charset="-122"/>
              </a:rPr>
              <a:t>个人信息</a:t>
            </a:r>
            <a:r>
              <a:rPr lang="en-US" dirty="0">
                <a:latin typeface="M Ying Hei PRC W3" panose="02000303000000020004" pitchFamily="50" charset="-122"/>
                <a:ea typeface="M Ying Hei PRC W3" panose="02000303000000020004" pitchFamily="50" charset="-122"/>
                <a:cs typeface="M Ying Hei PRC W3" panose="02000303000000020004" pitchFamily="50" charset="-122"/>
              </a:rPr>
              <a:t>？</a:t>
            </a:r>
            <a:endParaRPr lang="en-GB" dirty="0">
              <a:latin typeface="M Ying Hei PRC W3" panose="02000303000000020004" pitchFamily="50" charset="-122"/>
              <a:ea typeface="M Ying Hei PRC W3" panose="02000303000000020004" pitchFamily="50" charset="-122"/>
              <a:cs typeface="M Ying Hei PRC W3" panose="02000303000000020004" pitchFamily="50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36876D7-B8E4-4C0C-A499-75BC61C93A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71315" y="819969"/>
            <a:ext cx="4582535" cy="635902"/>
          </a:xfrm>
        </p:spPr>
        <p:txBody>
          <a:bodyPr/>
          <a:lstStyle/>
          <a:p>
            <a:r>
              <a:rPr lang="en-GB" dirty="0">
                <a:latin typeface="M Ying Hei PRC W5" panose="02000503000000020004" pitchFamily="50" charset="-122"/>
                <a:ea typeface="M Ying Hei PRC W5" panose="02000503000000020004" pitchFamily="50" charset="-122"/>
                <a:cs typeface="M Ying Hei PRC W5" panose="02000503000000020004" pitchFamily="50" charset="-122"/>
              </a:rPr>
              <a:t>KA13</a:t>
            </a:r>
            <a:r>
              <a:rPr lang="zh-CN" altLang="en-US" dirty="0">
                <a:latin typeface="M Ying Hei PRC W5" panose="02000503000000020004" pitchFamily="50" charset="-122"/>
                <a:ea typeface="M Ying Hei PRC W5" panose="02000503000000020004" pitchFamily="50" charset="-122"/>
                <a:cs typeface="M Ying Hei PRC W5" panose="02000503000000020004" pitchFamily="50" charset="-122"/>
              </a:rPr>
              <a:t>：讨论在网上张贴图像的影响</a:t>
            </a:r>
            <a:endParaRPr lang="en-US" dirty="0">
              <a:latin typeface="M Ying Hei PRC W5" panose="02000503000000020004" pitchFamily="50" charset="-122"/>
              <a:ea typeface="M Ying Hei PRC W5" panose="02000503000000020004" pitchFamily="50" charset="-122"/>
              <a:cs typeface="M Ying Hei PRC W5" panose="02000503000000020004" pitchFamily="50" charset="-122"/>
            </a:endParaRPr>
          </a:p>
        </p:txBody>
      </p:sp>
      <p:pic>
        <p:nvPicPr>
          <p:cNvPr id="5" name="Content Placeholder 5" descr="A group of people on a beach&#10;&#10;Description automatically generated">
            <a:extLst>
              <a:ext uri="{FF2B5EF4-FFF2-40B4-BE49-F238E27FC236}">
                <a16:creationId xmlns:a16="http://schemas.microsoft.com/office/drawing/2014/main" id="{D25DDA0C-FBEE-4763-981A-5316C9C73C07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37" r="12237"/>
          <a:stretch>
            <a:fillRect/>
          </a:stretch>
        </p:blipFill>
        <p:spPr>
          <a:xfrm>
            <a:off x="0" y="0"/>
            <a:ext cx="7011988" cy="6165850"/>
          </a:xfrm>
        </p:spPr>
      </p:pic>
    </p:spTree>
    <p:extLst>
      <p:ext uri="{BB962C8B-B14F-4D97-AF65-F5344CB8AC3E}">
        <p14:creationId xmlns:p14="http://schemas.microsoft.com/office/powerpoint/2010/main" val="21513664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D1336FA-1F19-48B6-A579-3476B346834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204699" y="5914419"/>
            <a:ext cx="639990" cy="70545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F0360D7-607B-4714-A753-324381D6F0FB}"/>
              </a:ext>
            </a:extLst>
          </p:cNvPr>
          <p:cNvSpPr txBox="1"/>
          <p:nvPr/>
        </p:nvSpPr>
        <p:spPr>
          <a:xfrm>
            <a:off x="3591355" y="3020109"/>
            <a:ext cx="52469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>
                <a:latin typeface="M Ying Hei PRC W5" panose="02000503000000020004" pitchFamily="50" charset="-122"/>
                <a:ea typeface="M Ying Hei PRC W5" panose="02000503000000020004" pitchFamily="50" charset="-122"/>
                <a:cs typeface="M Ying Hei PRC W5" panose="02000503000000020004" pitchFamily="50" charset="-122"/>
              </a:rPr>
              <a:t>谢谢</a:t>
            </a:r>
            <a:r>
              <a:rPr lang="zh-CN" altLang="en-US" sz="3200" dirty="0">
                <a:latin typeface="M Ying Hei PRC W5" panose="02000503000000020004" pitchFamily="50" charset="-122"/>
                <a:ea typeface="M Ying Hei PRC W5" panose="02000503000000020004" pitchFamily="50" charset="-122"/>
                <a:cs typeface="M Ying Hei PRC W5" panose="02000503000000020004" pitchFamily="50" charset="-122"/>
              </a:rPr>
              <a:t>！</a:t>
            </a:r>
            <a:endParaRPr lang="en-US" sz="3200" dirty="0">
              <a:latin typeface="M Ying Hei PRC W5" panose="02000503000000020004" pitchFamily="50" charset="-122"/>
              <a:ea typeface="M Ying Hei PRC W5" panose="02000503000000020004" pitchFamily="50" charset="-122"/>
              <a:cs typeface="M Ying Hei PRC W5" panose="02000503000000020004" pitchFamily="5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959462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DA3A35C-EB03-414D-97C7-E6FA4D4EA6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>
                <a:latin typeface="M Ying Hei PRC W5" panose="02000503000000020004" pitchFamily="50" charset="-122"/>
                <a:ea typeface="M Ying Hei PRC W5" panose="02000503000000020004" pitchFamily="50" charset="-122"/>
                <a:cs typeface="M Ying Hei PRC W5" panose="02000503000000020004" pitchFamily="50" charset="-122"/>
              </a:rPr>
              <a:t>概述</a:t>
            </a:r>
            <a:endParaRPr lang="en-US" dirty="0">
              <a:latin typeface="M Ying Hei PRC W5" panose="02000503000000020004" pitchFamily="50" charset="-122"/>
              <a:ea typeface="M Ying Hei PRC W5" panose="02000503000000020004" pitchFamily="50" charset="-122"/>
              <a:cs typeface="M Ying Hei PRC W5" panose="02000503000000020004" pitchFamily="50" charset="-122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A1DC82D-22D9-4632-BAD8-1AC447BE9060}"/>
              </a:ext>
            </a:extLst>
          </p:cNvPr>
          <p:cNvSpPr/>
          <p:nvPr/>
        </p:nvSpPr>
        <p:spPr>
          <a:xfrm>
            <a:off x="700451" y="1519661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CN" altLang="en-US" dirty="0">
                <a:latin typeface="M Ying Hei PRC W3" panose="02000303000000020004" pitchFamily="50" charset="-122"/>
                <a:ea typeface="M Ying Hei PRC W3" panose="02000303000000020004" pitchFamily="50" charset="-122"/>
                <a:cs typeface="M Ying Hei PRC W3" panose="02000303000000020004" pitchFamily="50" charset="-122"/>
              </a:rPr>
              <a:t>全球三分之一的互联网用户为</a:t>
            </a:r>
            <a:r>
              <a:rPr lang="en-US" altLang="zh-CN" dirty="0">
                <a:latin typeface="M Ying Hei PRC W3" panose="02000303000000020004" pitchFamily="50" charset="-122"/>
                <a:ea typeface="M Ying Hei PRC W3" panose="02000303000000020004" pitchFamily="50" charset="-122"/>
                <a:cs typeface="M Ying Hei PRC W3" panose="02000303000000020004" pitchFamily="50" charset="-122"/>
              </a:rPr>
              <a:t>18</a:t>
            </a:r>
            <a:r>
              <a:rPr lang="zh-CN" altLang="en-US" dirty="0">
                <a:latin typeface="M Ying Hei PRC W3" panose="02000303000000020004" pitchFamily="50" charset="-122"/>
                <a:ea typeface="M Ying Hei PRC W3" panose="02000303000000020004" pitchFamily="50" charset="-122"/>
                <a:cs typeface="M Ying Hei PRC W3" panose="02000303000000020004" pitchFamily="50" charset="-122"/>
              </a:rPr>
              <a:t>岁以下儿童</a:t>
            </a:r>
            <a:endParaRPr lang="en-GB" dirty="0">
              <a:latin typeface="M Ying Hei PRC W3" panose="02000303000000020004" pitchFamily="50" charset="-122"/>
              <a:ea typeface="M Ying Hei PRC W3" panose="02000303000000020004" pitchFamily="50" charset="-122"/>
              <a:cs typeface="M Ying Hei PRC W3" panose="02000303000000020004" pitchFamily="50" charset="-122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A109AFC-EE2C-46CA-9DB8-3511ACA1A29B}"/>
              </a:ext>
            </a:extLst>
          </p:cNvPr>
          <p:cNvSpPr txBox="1"/>
          <p:nvPr/>
        </p:nvSpPr>
        <p:spPr>
          <a:xfrm>
            <a:off x="1279571" y="2513189"/>
            <a:ext cx="9896429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i="1" dirty="0">
                <a:solidFill>
                  <a:srgbClr val="009CD6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互联网伴随着我们长大。我的意思是，对于我们来说，互联网一直就存在。大人们的感觉是，‘哇！互联网出现啦’，但对我们来说这再正常不过。</a:t>
            </a:r>
            <a:r>
              <a:rPr lang="en-US" sz="3200" i="1" dirty="0">
                <a:solidFill>
                  <a:srgbClr val="009CD6"/>
                </a:solidFill>
                <a:latin typeface="KaiTi" panose="02010609060101010101" pitchFamily="49" charset="-122"/>
                <a:ea typeface="KaiTi" panose="02010609060101010101" pitchFamily="49" charset="-122"/>
              </a:rPr>
              <a:t>” </a:t>
            </a:r>
          </a:p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rgbClr val="009CD6"/>
                </a:solidFill>
                <a:latin typeface="M Ying Hei PRC W2" panose="02000203000000020004" pitchFamily="50" charset="-122"/>
                <a:ea typeface="M Ying Hei PRC W2" panose="02000203000000020004" pitchFamily="50" charset="-122"/>
                <a:cs typeface="M Ying Hei PRC W2" panose="02000203000000020004" pitchFamily="50" charset="-122"/>
              </a:rPr>
              <a:t>塞尔维亚一名</a:t>
            </a:r>
            <a:r>
              <a:rPr lang="en-US" altLang="zh-CN" sz="1600" dirty="0">
                <a:solidFill>
                  <a:srgbClr val="009CD6"/>
                </a:solidFill>
                <a:latin typeface="M Ying Hei PRC W2" panose="02000203000000020004" pitchFamily="50" charset="-122"/>
                <a:ea typeface="M Ying Hei PRC W2" panose="02000203000000020004" pitchFamily="50" charset="-122"/>
                <a:cs typeface="M Ying Hei PRC W2" panose="02000203000000020004" pitchFamily="50" charset="-122"/>
              </a:rPr>
              <a:t>15</a:t>
            </a:r>
            <a:r>
              <a:rPr lang="zh-CN" altLang="en-US" sz="1600" dirty="0">
                <a:solidFill>
                  <a:srgbClr val="009CD6"/>
                </a:solidFill>
                <a:latin typeface="M Ying Hei PRC W2" panose="02000203000000020004" pitchFamily="50" charset="-122"/>
                <a:ea typeface="M Ying Hei PRC W2" panose="02000203000000020004" pitchFamily="50" charset="-122"/>
                <a:cs typeface="M Ying Hei PRC W2" panose="02000203000000020004" pitchFamily="50" charset="-122"/>
              </a:rPr>
              <a:t>岁男孩</a:t>
            </a:r>
            <a:endParaRPr lang="en-GB" sz="1600" dirty="0">
              <a:solidFill>
                <a:srgbClr val="009CD6"/>
              </a:solidFill>
              <a:latin typeface="M Ying Hei PRC W2" panose="02000203000000020004" pitchFamily="50" charset="-122"/>
              <a:ea typeface="M Ying Hei PRC W2" panose="02000203000000020004" pitchFamily="50" charset="-122"/>
              <a:cs typeface="M Ying Hei PRC W2" panose="02000203000000020004" pitchFamily="50" charset="-122"/>
            </a:endParaRPr>
          </a:p>
          <a:p>
            <a:endParaRPr lang="en-US" sz="4400" dirty="0">
              <a:solidFill>
                <a:srgbClr val="009CD6"/>
              </a:solidFill>
              <a:latin typeface="Georgia" panose="02040502050405020303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C0F5BD-7E01-4611-B373-DF7CFB8DB607}"/>
              </a:ext>
            </a:extLst>
          </p:cNvPr>
          <p:cNvSpPr/>
          <p:nvPr/>
        </p:nvSpPr>
        <p:spPr>
          <a:xfrm>
            <a:off x="686422" y="2188069"/>
            <a:ext cx="659155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600" i="1" dirty="0">
                <a:solidFill>
                  <a:srgbClr val="009CD6"/>
                </a:solidFill>
                <a:latin typeface="Georgia" panose="02040502050405020303" pitchFamily="18" charset="0"/>
              </a:rPr>
              <a:t>“</a:t>
            </a:r>
            <a:endParaRPr lang="en-US" sz="9600" dirty="0">
              <a:solidFill>
                <a:srgbClr val="009CD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47535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3940A3-FA65-4128-95C7-CA7E71EBDA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b="1" dirty="0">
                <a:latin typeface="M Ying Hei PRC W7" panose="02000703000000020004" pitchFamily="50" charset="-122"/>
                <a:ea typeface="M Ying Hei PRC W7" panose="02000703000000020004" pitchFamily="50" charset="-122"/>
                <a:cs typeface="M Ying Hei PRC W7" panose="02000703000000020004" pitchFamily="50" charset="-122"/>
              </a:rPr>
              <a:t>图</a:t>
            </a:r>
            <a:r>
              <a:rPr lang="en-US" altLang="zh-CN" b="1" dirty="0">
                <a:latin typeface="M Ying Hei PRC W7" panose="02000703000000020004" pitchFamily="50" charset="-122"/>
                <a:ea typeface="M Ying Hei PRC W7" panose="02000703000000020004" pitchFamily="50" charset="-122"/>
                <a:cs typeface="M Ying Hei PRC W7" panose="02000703000000020004" pitchFamily="50" charset="-122"/>
              </a:rPr>
              <a:t>1</a:t>
            </a:r>
            <a:r>
              <a:rPr lang="zh-CN" altLang="en-US" b="1" dirty="0">
                <a:latin typeface="M Ying Hei PRC W7" panose="02000703000000020004" pitchFamily="50" charset="-122"/>
                <a:ea typeface="M Ying Hei PRC W7" panose="02000703000000020004" pitchFamily="50" charset="-122"/>
                <a:cs typeface="M Ying Hei PRC W7" panose="02000703000000020004" pitchFamily="50" charset="-122"/>
              </a:rPr>
              <a:t>：</a:t>
            </a:r>
            <a:r>
              <a:rPr lang="en-US" altLang="zh-CN" dirty="0">
                <a:latin typeface="M Ying Hei PRC W5" panose="02000503000000020004" pitchFamily="50" charset="-122"/>
                <a:ea typeface="M Ying Hei PRC W5" panose="02000503000000020004" pitchFamily="50" charset="-122"/>
                <a:cs typeface="M Ying Hei PRC W5" panose="02000503000000020004" pitchFamily="50" charset="-122"/>
              </a:rPr>
              <a:t>2017</a:t>
            </a:r>
            <a:r>
              <a:rPr lang="zh-CN" altLang="en-US" dirty="0">
                <a:latin typeface="M Ying Hei PRC W5" panose="02000503000000020004" pitchFamily="50" charset="-122"/>
                <a:ea typeface="M Ying Hei PRC W5" panose="02000503000000020004" pitchFamily="50" charset="-122"/>
                <a:cs typeface="M Ying Hei PRC W5" panose="02000503000000020004" pitchFamily="50" charset="-122"/>
              </a:rPr>
              <a:t>年使用互联网的个人比例（％），按年龄分列</a:t>
            </a:r>
            <a:r>
              <a:rPr lang="en-US" dirty="0">
                <a:latin typeface="M Ying Hei PRC W5" panose="02000503000000020004" pitchFamily="50" charset="-122"/>
                <a:ea typeface="M Ying Hei PRC W5" panose="02000503000000020004" pitchFamily="50" charset="-122"/>
                <a:cs typeface="M Ying Hei PRC W5" panose="02000503000000020004" pitchFamily="50" charset="-122"/>
              </a:rPr>
              <a:t>*</a:t>
            </a:r>
          </a:p>
        </p:txBody>
      </p:sp>
      <p:sp>
        <p:nvSpPr>
          <p:cNvPr id="28" name="Oval 27" hidden="1">
            <a:extLst>
              <a:ext uri="{FF2B5EF4-FFF2-40B4-BE49-F238E27FC236}">
                <a16:creationId xmlns:a16="http://schemas.microsoft.com/office/drawing/2014/main" id="{CFDCE6FD-8611-4249-A4E4-A123571AEC1F}"/>
              </a:ext>
            </a:extLst>
          </p:cNvPr>
          <p:cNvSpPr/>
          <p:nvPr/>
        </p:nvSpPr>
        <p:spPr>
          <a:xfrm>
            <a:off x="328961" y="1393903"/>
            <a:ext cx="2129883" cy="212988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6575E23-0361-4531-9956-37A5BCAFC2E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844" t="31342" r="25000" b="22169"/>
          <a:stretch/>
        </p:blipFill>
        <p:spPr>
          <a:xfrm>
            <a:off x="2982594" y="2628578"/>
            <a:ext cx="9047216" cy="363098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E450E3D-4433-4E17-A571-872A356CF9CD}"/>
              </a:ext>
            </a:extLst>
          </p:cNvPr>
          <p:cNvSpPr txBox="1"/>
          <p:nvPr/>
        </p:nvSpPr>
        <p:spPr>
          <a:xfrm>
            <a:off x="162190" y="3199786"/>
            <a:ext cx="2233749" cy="17338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300"/>
              </a:lnSpc>
              <a:spcBef>
                <a:spcPts val="600"/>
              </a:spcBef>
            </a:pPr>
            <a:r>
              <a:rPr lang="zh-CN" altLang="en-US" sz="1050" dirty="0">
                <a:solidFill>
                  <a:schemeClr val="bg2">
                    <a:lumMod val="25000"/>
                  </a:schemeClr>
                </a:solidFill>
                <a:latin typeface="M Ying Hei PRC W2" panose="02000203000000020004" pitchFamily="50" charset="-122"/>
                <a:ea typeface="M Ying Hei PRC W2" panose="02000203000000020004" pitchFamily="50" charset="-122"/>
                <a:cs typeface="M Ying Hei PRC W2" panose="02000203000000020004" pitchFamily="50" charset="-122"/>
              </a:rPr>
              <a:t>来源：国际电信联盟</a:t>
            </a:r>
            <a:r>
              <a:rPr lang="en-US" sz="1050" dirty="0">
                <a:solidFill>
                  <a:schemeClr val="bg2">
                    <a:lumMod val="25000"/>
                  </a:schemeClr>
                </a:solidFill>
                <a:latin typeface="M Ying Hei PRC W2" panose="02000203000000020004" pitchFamily="50" charset="-122"/>
                <a:ea typeface="M Ying Hei PRC W2" panose="02000203000000020004" pitchFamily="50" charset="-122"/>
                <a:cs typeface="M Ying Hei PRC W2" panose="02000203000000020004" pitchFamily="50" charset="-122"/>
              </a:rPr>
              <a:t>.</a:t>
            </a:r>
          </a:p>
          <a:p>
            <a:pPr>
              <a:lnSpc>
                <a:spcPts val="1300"/>
              </a:lnSpc>
              <a:spcBef>
                <a:spcPts val="600"/>
              </a:spcBef>
            </a:pPr>
            <a:r>
              <a:rPr lang="en-US" sz="1050" dirty="0">
                <a:solidFill>
                  <a:schemeClr val="bg2">
                    <a:lumMod val="25000"/>
                  </a:schemeClr>
                </a:solidFill>
                <a:latin typeface="M Ying Hei PRC W2" panose="02000203000000020004" pitchFamily="50" charset="-122"/>
                <a:ea typeface="M Ying Hei PRC W2" panose="02000203000000020004" pitchFamily="50" charset="-122"/>
                <a:cs typeface="M Ying Hei PRC W2" panose="02000203000000020004" pitchFamily="50" charset="-122"/>
              </a:rPr>
              <a:t> </a:t>
            </a:r>
            <a:r>
              <a:rPr lang="zh-CN" altLang="en-US" sz="1050" dirty="0">
                <a:solidFill>
                  <a:schemeClr val="bg2">
                    <a:lumMod val="25000"/>
                  </a:schemeClr>
                </a:solidFill>
                <a:latin typeface="M Ying Hei PRC W2" panose="02000203000000020004" pitchFamily="50" charset="-122"/>
                <a:ea typeface="M Ying Hei PRC W2" panose="02000203000000020004" pitchFamily="50" charset="-122"/>
                <a:cs typeface="M Ying Hei PRC W2" panose="02000203000000020004" pitchFamily="50" charset="-122"/>
              </a:rPr>
              <a:t>注：</a:t>
            </a:r>
            <a:r>
              <a:rPr lang="en-US" sz="1050" dirty="0">
                <a:solidFill>
                  <a:schemeClr val="bg2">
                    <a:lumMod val="25000"/>
                  </a:schemeClr>
                </a:solidFill>
                <a:latin typeface="M Ying Hei PRC W2" panose="02000203000000020004" pitchFamily="50" charset="-122"/>
                <a:ea typeface="M Ying Hei PRC W2" panose="02000203000000020004" pitchFamily="50" charset="-122"/>
                <a:cs typeface="M Ying Hei PRC W2" panose="02000203000000020004" pitchFamily="50" charset="-122"/>
              </a:rPr>
              <a:t>* </a:t>
            </a:r>
            <a:r>
              <a:rPr lang="zh-CN" altLang="en-US" sz="1050" dirty="0">
                <a:latin typeface="M Ying Hei PRC W2" panose="02000203000000020004" pitchFamily="50" charset="-122"/>
                <a:ea typeface="M Ying Hei PRC W2" panose="02000203000000020004" pitchFamily="50" charset="-122"/>
                <a:cs typeface="M Ying Hei PRC W2" panose="02000203000000020004" pitchFamily="50" charset="-122"/>
              </a:rPr>
              <a:t>表示估算值。</a:t>
            </a:r>
            <a:endParaRPr lang="en-US" sz="1050" dirty="0">
              <a:solidFill>
                <a:schemeClr val="bg2">
                  <a:lumMod val="25000"/>
                </a:schemeClr>
              </a:solidFill>
              <a:latin typeface="M Ying Hei PRC W2" panose="02000203000000020004" pitchFamily="50" charset="-122"/>
              <a:ea typeface="M Ying Hei PRC W2" panose="02000203000000020004" pitchFamily="50" charset="-122"/>
              <a:cs typeface="M Ying Hei PRC W2" panose="02000203000000020004" pitchFamily="50" charset="-122"/>
            </a:endParaRPr>
          </a:p>
          <a:p>
            <a:pPr>
              <a:lnSpc>
                <a:spcPts val="1300"/>
              </a:lnSpc>
              <a:spcBef>
                <a:spcPts val="600"/>
              </a:spcBef>
            </a:pPr>
            <a:r>
              <a:rPr lang="en-US" sz="1050" dirty="0">
                <a:solidFill>
                  <a:schemeClr val="bg2">
                    <a:lumMod val="25000"/>
                  </a:schemeClr>
                </a:solidFill>
                <a:latin typeface="M Ying Hei PRC W2" panose="02000203000000020004" pitchFamily="50" charset="-122"/>
                <a:ea typeface="M Ying Hei PRC W2" panose="02000203000000020004" pitchFamily="50" charset="-122"/>
                <a:cs typeface="M Ying Hei PRC W2" panose="02000203000000020004" pitchFamily="50" charset="-122"/>
              </a:rPr>
              <a:t>CIS</a:t>
            </a:r>
            <a:r>
              <a:rPr lang="zh-CN" altLang="en-US" sz="1050" dirty="0">
                <a:solidFill>
                  <a:schemeClr val="bg2">
                    <a:lumMod val="25000"/>
                  </a:schemeClr>
                </a:solidFill>
                <a:latin typeface="M Ying Hei PRC W2" panose="02000203000000020004" pitchFamily="50" charset="-122"/>
                <a:ea typeface="M Ying Hei PRC W2" panose="02000203000000020004" pitchFamily="50" charset="-122"/>
                <a:cs typeface="M Ying Hei PRC W2" panose="02000203000000020004" pitchFamily="50" charset="-122"/>
              </a:rPr>
              <a:t>：</a:t>
            </a:r>
            <a:r>
              <a:rPr lang="en-US" sz="1050" dirty="0" err="1">
                <a:latin typeface="M Ying Hei PRC W2" panose="02000203000000020004" pitchFamily="50" charset="-122"/>
                <a:ea typeface="M Ying Hei PRC W2" panose="02000203000000020004" pitchFamily="50" charset="-122"/>
                <a:cs typeface="M Ying Hei PRC W2" panose="02000203000000020004" pitchFamily="50" charset="-122"/>
              </a:rPr>
              <a:t>独立国家联合体</a:t>
            </a:r>
            <a:r>
              <a:rPr lang="zh-CN" altLang="en-US" sz="1050" dirty="0">
                <a:latin typeface="M Ying Hei PRC W2" panose="02000203000000020004" pitchFamily="50" charset="-122"/>
                <a:ea typeface="M Ying Hei PRC W2" panose="02000203000000020004" pitchFamily="50" charset="-122"/>
                <a:cs typeface="M Ying Hei PRC W2" panose="02000203000000020004" pitchFamily="50" charset="-122"/>
              </a:rPr>
              <a:t>。</a:t>
            </a:r>
            <a:endParaRPr lang="en-US" sz="1050" dirty="0">
              <a:solidFill>
                <a:schemeClr val="bg2">
                  <a:lumMod val="25000"/>
                </a:schemeClr>
              </a:solidFill>
              <a:latin typeface="M Ying Hei PRC W2" panose="02000203000000020004" pitchFamily="50" charset="-122"/>
              <a:ea typeface="M Ying Hei PRC W2" panose="02000203000000020004" pitchFamily="50" charset="-122"/>
              <a:cs typeface="M Ying Hei PRC W2" panose="02000203000000020004" pitchFamily="50" charset="-122"/>
            </a:endParaRPr>
          </a:p>
          <a:p>
            <a:pPr>
              <a:lnSpc>
                <a:spcPts val="1300"/>
              </a:lnSpc>
              <a:spcBef>
                <a:spcPts val="600"/>
              </a:spcBef>
            </a:pPr>
            <a:r>
              <a:rPr lang="en-US" sz="1050" dirty="0">
                <a:solidFill>
                  <a:schemeClr val="bg2">
                    <a:lumMod val="25000"/>
                  </a:schemeClr>
                </a:solidFill>
                <a:latin typeface="M Ying Hei PRC W2" panose="02000203000000020004" pitchFamily="50" charset="-122"/>
                <a:ea typeface="M Ying Hei PRC W2" panose="02000203000000020004" pitchFamily="50" charset="-122"/>
                <a:cs typeface="M Ying Hei PRC W2" panose="02000203000000020004" pitchFamily="50" charset="-122"/>
              </a:rPr>
              <a:t>LDCs</a:t>
            </a:r>
            <a:r>
              <a:rPr lang="zh-CN" altLang="en-US" sz="1050" dirty="0">
                <a:solidFill>
                  <a:schemeClr val="bg2">
                    <a:lumMod val="25000"/>
                  </a:schemeClr>
                </a:solidFill>
                <a:latin typeface="M Ying Hei PRC W2" panose="02000203000000020004" pitchFamily="50" charset="-122"/>
                <a:ea typeface="M Ying Hei PRC W2" panose="02000203000000020004" pitchFamily="50" charset="-122"/>
                <a:cs typeface="M Ying Hei PRC W2" panose="02000203000000020004" pitchFamily="50" charset="-122"/>
              </a:rPr>
              <a:t>：</a:t>
            </a:r>
            <a:r>
              <a:rPr lang="en-US" sz="1050" dirty="0" err="1">
                <a:latin typeface="M Ying Hei PRC W2" panose="02000203000000020004" pitchFamily="50" charset="-122"/>
                <a:ea typeface="M Ying Hei PRC W2" panose="02000203000000020004" pitchFamily="50" charset="-122"/>
                <a:cs typeface="M Ying Hei PRC W2" panose="02000203000000020004" pitchFamily="50" charset="-122"/>
              </a:rPr>
              <a:t>最不发达国家</a:t>
            </a:r>
            <a:r>
              <a:rPr lang="zh-CN" altLang="en-US" sz="1050" dirty="0">
                <a:latin typeface="M Ying Hei PRC W2" panose="02000203000000020004" pitchFamily="50" charset="-122"/>
                <a:ea typeface="M Ying Hei PRC W2" panose="02000203000000020004" pitchFamily="50" charset="-122"/>
                <a:cs typeface="M Ying Hei PRC W2" panose="02000203000000020004" pitchFamily="50" charset="-122"/>
              </a:rPr>
              <a:t>。</a:t>
            </a:r>
            <a:endParaRPr lang="en-US" sz="1050" dirty="0">
              <a:solidFill>
                <a:schemeClr val="bg2">
                  <a:lumMod val="25000"/>
                </a:schemeClr>
              </a:solidFill>
              <a:latin typeface="M Ying Hei PRC W2" panose="02000203000000020004" pitchFamily="50" charset="-122"/>
              <a:ea typeface="M Ying Hei PRC W2" panose="02000203000000020004" pitchFamily="50" charset="-122"/>
              <a:cs typeface="M Ying Hei PRC W2" panose="02000203000000020004" pitchFamily="50" charset="-122"/>
            </a:endParaRPr>
          </a:p>
          <a:p>
            <a:pPr>
              <a:lnSpc>
                <a:spcPts val="1300"/>
              </a:lnSpc>
              <a:spcBef>
                <a:spcPts val="600"/>
              </a:spcBef>
            </a:pPr>
            <a:r>
              <a:rPr lang="zh-CN" altLang="en-US" sz="1050" dirty="0">
                <a:solidFill>
                  <a:schemeClr val="bg2">
                    <a:lumMod val="25000"/>
                  </a:schemeClr>
                </a:solidFill>
                <a:latin typeface="M Ying Hei PRC W2" panose="02000203000000020004" pitchFamily="50" charset="-122"/>
                <a:ea typeface="M Ying Hei PRC W2" panose="02000203000000020004" pitchFamily="50" charset="-122"/>
                <a:cs typeface="M Ying Hei PRC W2" panose="02000203000000020004" pitchFamily="50" charset="-122"/>
              </a:rPr>
              <a:t>图表中的比例分别代表使用互联网的人数占总人口的百分比，以及</a:t>
            </a:r>
            <a:r>
              <a:rPr lang="en-US" altLang="zh-CN" sz="1050" dirty="0">
                <a:solidFill>
                  <a:schemeClr val="bg2">
                    <a:lumMod val="25000"/>
                  </a:schemeClr>
                </a:solidFill>
                <a:latin typeface="M Ying Hei PRC W2" panose="02000203000000020004" pitchFamily="50" charset="-122"/>
                <a:ea typeface="M Ying Hei PRC W2" panose="02000203000000020004" pitchFamily="50" charset="-122"/>
                <a:cs typeface="M Ying Hei PRC W2" panose="02000203000000020004" pitchFamily="50" charset="-122"/>
              </a:rPr>
              <a:t>15-24</a:t>
            </a:r>
            <a:r>
              <a:rPr lang="zh-CN" altLang="en-US" sz="1050" dirty="0">
                <a:solidFill>
                  <a:schemeClr val="bg2">
                    <a:lumMod val="25000"/>
                  </a:schemeClr>
                </a:solidFill>
                <a:latin typeface="M Ying Hei PRC W2" panose="02000203000000020004" pitchFamily="50" charset="-122"/>
                <a:ea typeface="M Ying Hei PRC W2" panose="02000203000000020004" pitchFamily="50" charset="-122"/>
                <a:cs typeface="M Ying Hei PRC W2" panose="02000203000000020004" pitchFamily="50" charset="-122"/>
              </a:rPr>
              <a:t>岁使用互联网的人数占</a:t>
            </a:r>
            <a:r>
              <a:rPr lang="en-US" altLang="zh-CN" sz="1050" dirty="0">
                <a:solidFill>
                  <a:schemeClr val="bg2">
                    <a:lumMod val="25000"/>
                  </a:schemeClr>
                </a:solidFill>
                <a:latin typeface="M Ying Hei PRC W2" panose="02000203000000020004" pitchFamily="50" charset="-122"/>
                <a:ea typeface="M Ying Hei PRC W2" panose="02000203000000020004" pitchFamily="50" charset="-122"/>
                <a:cs typeface="M Ying Hei PRC W2" panose="02000203000000020004" pitchFamily="50" charset="-122"/>
              </a:rPr>
              <a:t>15-24</a:t>
            </a:r>
            <a:r>
              <a:rPr lang="zh-CN" altLang="en-US" sz="1050" dirty="0">
                <a:solidFill>
                  <a:schemeClr val="bg2">
                    <a:lumMod val="25000"/>
                  </a:schemeClr>
                </a:solidFill>
                <a:latin typeface="M Ying Hei PRC W2" panose="02000203000000020004" pitchFamily="50" charset="-122"/>
                <a:ea typeface="M Ying Hei PRC W2" panose="02000203000000020004" pitchFamily="50" charset="-122"/>
                <a:cs typeface="M Ying Hei PRC W2" panose="02000203000000020004" pitchFamily="50" charset="-122"/>
              </a:rPr>
              <a:t>岁总人数的百分比。</a:t>
            </a:r>
            <a:endParaRPr lang="en-US" sz="1050" dirty="0">
              <a:solidFill>
                <a:schemeClr val="bg2">
                  <a:lumMod val="25000"/>
                </a:schemeClr>
              </a:solidFill>
              <a:latin typeface="M Ying Hei PRC W2" panose="02000203000000020004" pitchFamily="50" charset="-122"/>
              <a:ea typeface="M Ying Hei PRC W2" panose="02000203000000020004" pitchFamily="50" charset="-122"/>
              <a:cs typeface="M Ying Hei PRC W2" panose="02000203000000020004" pitchFamily="5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055974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CE0A7A-A34B-47F6-91E6-42A62B837C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855" y="609362"/>
            <a:ext cx="10976290" cy="1250494"/>
          </a:xfrm>
        </p:spPr>
        <p:txBody>
          <a:bodyPr/>
          <a:lstStyle/>
          <a:p>
            <a:r>
              <a:rPr lang="zh-CN" altLang="en-US" dirty="0">
                <a:latin typeface="M Ying Hei PRC W5" panose="02000503000000020004" pitchFamily="50" charset="-122"/>
                <a:ea typeface="M Ying Hei PRC W5" panose="02000503000000020004" pitchFamily="50" charset="-122"/>
                <a:cs typeface="M Ying Hei PRC W5" panose="02000503000000020004" pitchFamily="50" charset="-122"/>
              </a:rPr>
              <a:t>儿童和青少年所面临的风险类型可区分为内容、接触</a:t>
            </a:r>
            <a:br>
              <a:rPr lang="en-US" altLang="zh-CN" dirty="0">
                <a:latin typeface="M Ying Hei PRC W5" panose="02000503000000020004" pitchFamily="50" charset="-122"/>
                <a:ea typeface="M Ying Hei PRC W5" panose="02000503000000020004" pitchFamily="50" charset="-122"/>
                <a:cs typeface="M Ying Hei PRC W5" panose="02000503000000020004" pitchFamily="50" charset="-122"/>
              </a:rPr>
            </a:br>
            <a:r>
              <a:rPr lang="zh-CN" altLang="en-US" dirty="0">
                <a:latin typeface="M Ying Hei PRC W5" panose="02000503000000020004" pitchFamily="50" charset="-122"/>
                <a:ea typeface="M Ying Hei PRC W5" panose="02000503000000020004" pitchFamily="50" charset="-122"/>
                <a:cs typeface="M Ying Hei PRC W5" panose="02000503000000020004" pitchFamily="50" charset="-122"/>
              </a:rPr>
              <a:t>和行为风险</a:t>
            </a:r>
            <a:r>
              <a:rPr lang="en-US" altLang="zh-CN" dirty="0">
                <a:latin typeface="M Ying Hei PRC W5" panose="02000503000000020004" pitchFamily="50" charset="-122"/>
                <a:ea typeface="M Ying Hei PRC W5" panose="02000503000000020004" pitchFamily="50" charset="-122"/>
                <a:cs typeface="M Ying Hei PRC W5" panose="02000503000000020004" pitchFamily="50" charset="-122"/>
              </a:rPr>
              <a:t>……</a:t>
            </a:r>
            <a:endParaRPr lang="en-US" dirty="0">
              <a:latin typeface="M Ying Hei PRC W5" panose="02000503000000020004" pitchFamily="50" charset="-122"/>
              <a:ea typeface="M Ying Hei PRC W5" panose="02000503000000020004" pitchFamily="50" charset="-122"/>
              <a:cs typeface="M Ying Hei PRC W5" panose="02000503000000020004" pitchFamily="50" charset="-122"/>
            </a:endParaRP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082A6E96-4AC8-4218-99EC-8F99AE6D51D3}"/>
              </a:ext>
            </a:extLst>
          </p:cNvPr>
          <p:cNvGraphicFramePr>
            <a:graphicFrameLocks noGrp="1"/>
          </p:cNvGraphicFramePr>
          <p:nvPr>
            <p:ph type="pic" idx="1"/>
            <p:extLst>
              <p:ext uri="{D42A27DB-BD31-4B8C-83A1-F6EECF244321}">
                <p14:modId xmlns:p14="http://schemas.microsoft.com/office/powerpoint/2010/main" val="2938259285"/>
              </p:ext>
            </p:extLst>
          </p:nvPr>
        </p:nvGraphicFramePr>
        <p:xfrm>
          <a:off x="680660" y="2301440"/>
          <a:ext cx="10975973" cy="36743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96563">
                  <a:extLst>
                    <a:ext uri="{9D8B030D-6E8A-4147-A177-3AD203B41FA5}">
                      <a16:colId xmlns:a16="http://schemas.microsoft.com/office/drawing/2014/main" val="1089537862"/>
                    </a:ext>
                  </a:extLst>
                </a:gridCol>
                <a:gridCol w="3309870">
                  <a:extLst>
                    <a:ext uri="{9D8B030D-6E8A-4147-A177-3AD203B41FA5}">
                      <a16:colId xmlns:a16="http://schemas.microsoft.com/office/drawing/2014/main" val="1227688836"/>
                    </a:ext>
                  </a:extLst>
                </a:gridCol>
                <a:gridCol w="3548130">
                  <a:extLst>
                    <a:ext uri="{9D8B030D-6E8A-4147-A177-3AD203B41FA5}">
                      <a16:colId xmlns:a16="http://schemas.microsoft.com/office/drawing/2014/main" val="2294048792"/>
                    </a:ext>
                  </a:extLst>
                </a:gridCol>
                <a:gridCol w="2821410">
                  <a:extLst>
                    <a:ext uri="{9D8B030D-6E8A-4147-A177-3AD203B41FA5}">
                      <a16:colId xmlns:a16="http://schemas.microsoft.com/office/drawing/2014/main" val="1935815519"/>
                    </a:ext>
                  </a:extLst>
                </a:gridCol>
              </a:tblGrid>
              <a:tr h="734871">
                <a:tc>
                  <a:txBody>
                    <a:bodyPr/>
                    <a:lstStyle/>
                    <a:p>
                      <a:endParaRPr lang="en-US" sz="1400" b="0" dirty="0"/>
                    </a:p>
                  </a:txBody>
                  <a:tcPr>
                    <a:solidFill>
                      <a:srgbClr val="009CD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sz="1400" b="0" dirty="0">
                          <a:latin typeface="M Ying Hei PRC W5" panose="02000503000000020004" pitchFamily="50" charset="-122"/>
                          <a:ea typeface="M Ying Hei PRC W5" panose="02000503000000020004" pitchFamily="50" charset="-122"/>
                          <a:cs typeface="M Ying Hei PRC W5" panose="02000503000000020004" pitchFamily="50" charset="-122"/>
                        </a:rPr>
                        <a:t>内容</a:t>
                      </a:r>
                      <a:endParaRPr lang="en-US" sz="1400" b="0" dirty="0">
                        <a:latin typeface="M Ying Hei PRC W5" panose="02000503000000020004" pitchFamily="50" charset="-122"/>
                        <a:ea typeface="M Ying Hei PRC W5" panose="02000503000000020004" pitchFamily="50" charset="-122"/>
                        <a:cs typeface="M Ying Hei PRC W5" panose="02000503000000020004" pitchFamily="50" charset="-122"/>
                      </a:endParaRPr>
                    </a:p>
                    <a:p>
                      <a:r>
                        <a:rPr lang="zh-CN" altLang="en-US" sz="1400" b="0" dirty="0">
                          <a:latin typeface="M Ying Hei PRC W3" panose="02000303000000020004" pitchFamily="50" charset="-122"/>
                          <a:ea typeface="M Ying Hei PRC W3" panose="02000303000000020004" pitchFamily="50" charset="-122"/>
                          <a:cs typeface="M Ying Hei PRC W3" panose="02000303000000020004" pitchFamily="50" charset="-122"/>
                        </a:rPr>
                        <a:t>儿童作为（大规模生产的）接受方</a:t>
                      </a:r>
                      <a:endParaRPr lang="en-US" sz="1400" b="0" dirty="0">
                        <a:latin typeface="M Ying Hei PRC W3" panose="02000303000000020004" pitchFamily="50" charset="-122"/>
                        <a:ea typeface="M Ying Hei PRC W3" panose="02000303000000020004" pitchFamily="50" charset="-122"/>
                        <a:cs typeface="M Ying Hei PRC W3" panose="02000303000000020004" pitchFamily="50" charset="-122"/>
                      </a:endParaRPr>
                    </a:p>
                  </a:txBody>
                  <a:tcPr>
                    <a:solidFill>
                      <a:srgbClr val="009CD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sz="1400" b="0" dirty="0">
                          <a:latin typeface="M Ying Hei PRC W5" panose="02000503000000020004" pitchFamily="50" charset="-122"/>
                          <a:ea typeface="M Ying Hei PRC W5" panose="02000503000000020004" pitchFamily="50" charset="-122"/>
                          <a:cs typeface="M Ying Hei PRC W5" panose="02000503000000020004" pitchFamily="50" charset="-122"/>
                        </a:rPr>
                        <a:t>接触</a:t>
                      </a:r>
                      <a:endParaRPr lang="en-US" sz="1400" b="0" dirty="0">
                        <a:latin typeface="M Ying Hei PRC W5" panose="02000503000000020004" pitchFamily="50" charset="-122"/>
                        <a:ea typeface="M Ying Hei PRC W5" panose="02000503000000020004" pitchFamily="50" charset="-122"/>
                        <a:cs typeface="M Ying Hei PRC W5" panose="02000503000000020004" pitchFamily="50" charset="-122"/>
                      </a:endParaRPr>
                    </a:p>
                    <a:p>
                      <a:r>
                        <a:rPr lang="zh-CN" altLang="en-US" sz="1400" b="0" dirty="0">
                          <a:latin typeface="M Ying Hei PRC W3" panose="02000303000000020004" pitchFamily="50" charset="-122"/>
                          <a:ea typeface="M Ying Hei PRC W3" panose="02000303000000020004" pitchFamily="50" charset="-122"/>
                          <a:cs typeface="M Ying Hei PRC W3" panose="02000303000000020004" pitchFamily="50" charset="-122"/>
                        </a:rPr>
                        <a:t>儿童作为参与方（成年人发起的活动）</a:t>
                      </a:r>
                      <a:endParaRPr lang="en-US" sz="1400" b="0" dirty="0">
                        <a:latin typeface="M Ying Hei PRC W3" panose="02000303000000020004" pitchFamily="50" charset="-122"/>
                        <a:ea typeface="M Ying Hei PRC W3" panose="02000303000000020004" pitchFamily="50" charset="-122"/>
                        <a:cs typeface="M Ying Hei PRC W3" panose="02000303000000020004" pitchFamily="50" charset="-122"/>
                      </a:endParaRPr>
                    </a:p>
                  </a:txBody>
                  <a:tcPr>
                    <a:solidFill>
                      <a:srgbClr val="009CD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sz="1400" b="0" dirty="0">
                          <a:latin typeface="M Ying Hei PRC W5" panose="02000503000000020004" pitchFamily="50" charset="-122"/>
                          <a:ea typeface="M Ying Hei PRC W5" panose="02000503000000020004" pitchFamily="50" charset="-122"/>
                          <a:cs typeface="M Ying Hei PRC W5" panose="02000503000000020004" pitchFamily="50" charset="-122"/>
                        </a:rPr>
                        <a:t>行为</a:t>
                      </a:r>
                      <a:r>
                        <a:rPr lang="en-US" sz="1400" b="0" dirty="0">
                          <a:latin typeface="M Ying Hei PRC W3" panose="02000303000000020004" pitchFamily="50" charset="-122"/>
                          <a:ea typeface="M Ying Hei PRC W3" panose="02000303000000020004" pitchFamily="50" charset="-122"/>
                          <a:cs typeface="M Ying Hei PRC W3" panose="02000303000000020004" pitchFamily="50" charset="-122"/>
                        </a:rPr>
                        <a:t> </a:t>
                      </a:r>
                    </a:p>
                    <a:p>
                      <a:r>
                        <a:rPr lang="zh-CN" altLang="en-US" sz="1400" b="0" dirty="0">
                          <a:latin typeface="M Ying Hei PRC W3" panose="02000303000000020004" pitchFamily="50" charset="-122"/>
                          <a:ea typeface="M Ying Hei PRC W3" panose="02000303000000020004" pitchFamily="50" charset="-122"/>
                          <a:cs typeface="M Ying Hei PRC W3" panose="02000303000000020004" pitchFamily="50" charset="-122"/>
                        </a:rPr>
                        <a:t>儿童作为行动方（犯罪人</a:t>
                      </a:r>
                      <a:r>
                        <a:rPr lang="en-US" altLang="zh-CN" sz="1400" b="0" dirty="0">
                          <a:latin typeface="M Ying Hei PRC W3" panose="02000303000000020004" pitchFamily="50" charset="-122"/>
                          <a:ea typeface="M Ying Hei PRC W3" panose="02000303000000020004" pitchFamily="50" charset="-122"/>
                          <a:cs typeface="M Ying Hei PRC W3" panose="02000303000000020004" pitchFamily="50" charset="-122"/>
                        </a:rPr>
                        <a:t>/</a:t>
                      </a:r>
                      <a:r>
                        <a:rPr lang="zh-CN" altLang="en-US" sz="1400" b="0" dirty="0">
                          <a:latin typeface="M Ying Hei PRC W3" panose="02000303000000020004" pitchFamily="50" charset="-122"/>
                          <a:ea typeface="M Ying Hei PRC W3" panose="02000303000000020004" pitchFamily="50" charset="-122"/>
                          <a:cs typeface="M Ying Hei PRC W3" panose="02000303000000020004" pitchFamily="50" charset="-122"/>
                        </a:rPr>
                        <a:t>受害人）</a:t>
                      </a:r>
                      <a:endParaRPr lang="en-US" sz="1400" b="0" dirty="0">
                        <a:latin typeface="M Ying Hei PRC W3" panose="02000303000000020004" pitchFamily="50" charset="-122"/>
                        <a:ea typeface="M Ying Hei PRC W3" panose="02000303000000020004" pitchFamily="50" charset="-122"/>
                        <a:cs typeface="M Ying Hei PRC W3" panose="02000303000000020004" pitchFamily="50" charset="-122"/>
                      </a:endParaRPr>
                    </a:p>
                  </a:txBody>
                  <a:tcPr>
                    <a:solidFill>
                      <a:srgbClr val="009C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6258005"/>
                  </a:ext>
                </a:extLst>
              </a:tr>
              <a:tr h="734871">
                <a:tc>
                  <a:txBody>
                    <a:bodyPr/>
                    <a:lstStyle/>
                    <a:p>
                      <a:r>
                        <a:rPr lang="zh-CN" altLang="en-US" sz="1400" b="0" dirty="0">
                          <a:latin typeface="M Ying Hei PRC W5" panose="02000503000000020004" pitchFamily="50" charset="-122"/>
                          <a:ea typeface="M Ying Hei PRC W5" panose="02000503000000020004" pitchFamily="50" charset="-122"/>
                          <a:cs typeface="M Ying Hei PRC W5" panose="02000503000000020004" pitchFamily="50" charset="-122"/>
                        </a:rPr>
                        <a:t>攻击性</a:t>
                      </a:r>
                      <a:endParaRPr lang="en-US" sz="1400" b="0" dirty="0">
                        <a:latin typeface="M Ying Hei PRC W5" panose="02000503000000020004" pitchFamily="50" charset="-122"/>
                        <a:ea typeface="M Ying Hei PRC W5" panose="02000503000000020004" pitchFamily="50" charset="-122"/>
                        <a:cs typeface="M Ying Hei PRC W5" panose="02000503000000020004" pitchFamily="50" charset="-122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sz="1400" b="1" dirty="0">
                          <a:latin typeface="M Ying Hei PRC W2" panose="02000203000000020004" pitchFamily="50" charset="-122"/>
                          <a:ea typeface="M Ying Hei PRC W2" panose="02000203000000020004" pitchFamily="50" charset="-122"/>
                          <a:cs typeface="M Ying Hei PRC W2" panose="02000203000000020004" pitchFamily="50" charset="-122"/>
                        </a:rPr>
                        <a:t>暴力</a:t>
                      </a:r>
                      <a:r>
                        <a:rPr lang="en-US" altLang="zh-CN" sz="1400" b="1" dirty="0">
                          <a:latin typeface="M Ying Hei PRC W2" panose="02000203000000020004" pitchFamily="50" charset="-122"/>
                          <a:ea typeface="M Ying Hei PRC W2" panose="02000203000000020004" pitchFamily="50" charset="-122"/>
                          <a:cs typeface="M Ying Hei PRC W2" panose="02000203000000020004" pitchFamily="50" charset="-122"/>
                        </a:rPr>
                        <a:t>/</a:t>
                      </a:r>
                      <a:r>
                        <a:rPr lang="zh-CN" altLang="en-US" sz="1400" b="1" dirty="0">
                          <a:latin typeface="M Ying Hei PRC W2" panose="02000203000000020004" pitchFamily="50" charset="-122"/>
                          <a:ea typeface="M Ying Hei PRC W2" panose="02000203000000020004" pitchFamily="50" charset="-122"/>
                          <a:cs typeface="M Ying Hei PRC W2" panose="02000203000000020004" pitchFamily="50" charset="-122"/>
                        </a:rPr>
                        <a:t>血腥内容</a:t>
                      </a:r>
                      <a:endParaRPr lang="en-US" sz="1400" b="1" dirty="0">
                        <a:latin typeface="M Ying Hei PRC W2" panose="02000203000000020004" pitchFamily="50" charset="-122"/>
                        <a:ea typeface="M Ying Hei PRC W2" panose="02000203000000020004" pitchFamily="50" charset="-122"/>
                        <a:cs typeface="M Ying Hei PRC W2" panose="02000203000000020004" pitchFamily="50" charset="-122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sz="1400" b="1" dirty="0">
                          <a:latin typeface="M Ying Hei PRC W2" panose="02000203000000020004" pitchFamily="50" charset="-122"/>
                          <a:ea typeface="M Ying Hei PRC W2" panose="02000203000000020004" pitchFamily="50" charset="-122"/>
                          <a:cs typeface="M Ying Hei PRC W2" panose="02000203000000020004" pitchFamily="50" charset="-122"/>
                        </a:rPr>
                        <a:t>骚扰、尾随跟踪</a:t>
                      </a:r>
                      <a:endParaRPr lang="en-US" sz="1400" b="1" dirty="0">
                        <a:latin typeface="M Ying Hei PRC W2" panose="02000203000000020004" pitchFamily="50" charset="-122"/>
                        <a:ea typeface="M Ying Hei PRC W2" panose="02000203000000020004" pitchFamily="50" charset="-122"/>
                        <a:cs typeface="M Ying Hei PRC W2" panose="02000203000000020004" pitchFamily="50" charset="-122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sz="1400" b="1" dirty="0">
                          <a:latin typeface="M Ying Hei PRC W2" panose="02000203000000020004" pitchFamily="50" charset="-122"/>
                          <a:ea typeface="M Ying Hei PRC W2" panose="02000203000000020004" pitchFamily="50" charset="-122"/>
                          <a:cs typeface="M Ying Hei PRC W2" panose="02000203000000020004" pitchFamily="50" charset="-122"/>
                        </a:rPr>
                        <a:t>欺凌、同龄人敌视行为</a:t>
                      </a:r>
                      <a:endParaRPr lang="en-US" sz="1400" b="1" dirty="0">
                        <a:latin typeface="M Ying Hei PRC W2" panose="02000203000000020004" pitchFamily="50" charset="-122"/>
                        <a:ea typeface="M Ying Hei PRC W2" panose="02000203000000020004" pitchFamily="50" charset="-122"/>
                        <a:cs typeface="M Ying Hei PRC W2" panose="02000203000000020004" pitchFamily="50" charset="-122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5521625"/>
                  </a:ext>
                </a:extLst>
              </a:tr>
              <a:tr h="734871">
                <a:tc>
                  <a:txBody>
                    <a:bodyPr/>
                    <a:lstStyle/>
                    <a:p>
                      <a:r>
                        <a:rPr lang="zh-CN" altLang="en-US" sz="1400" b="0" dirty="0">
                          <a:latin typeface="M Ying Hei PRC W5" panose="02000503000000020004" pitchFamily="50" charset="-122"/>
                          <a:ea typeface="M Ying Hei PRC W5" panose="02000503000000020004" pitchFamily="50" charset="-122"/>
                          <a:cs typeface="M Ying Hei PRC W5" panose="02000503000000020004" pitchFamily="50" charset="-122"/>
                        </a:rPr>
                        <a:t>性</a:t>
                      </a:r>
                      <a:endParaRPr lang="en-US" sz="1400" b="0" dirty="0">
                        <a:latin typeface="M Ying Hei PRC W5" panose="02000503000000020004" pitchFamily="50" charset="-122"/>
                        <a:ea typeface="M Ying Hei PRC W5" panose="02000503000000020004" pitchFamily="50" charset="-122"/>
                        <a:cs typeface="M Ying Hei PRC W5" panose="02000503000000020004" pitchFamily="50" charset="-122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sz="1400" b="1" dirty="0">
                          <a:latin typeface="M Ying Hei PRC W2" panose="02000203000000020004" pitchFamily="50" charset="-122"/>
                          <a:ea typeface="M Ying Hei PRC W2" panose="02000203000000020004" pitchFamily="50" charset="-122"/>
                          <a:cs typeface="M Ying Hei PRC W2" panose="02000203000000020004" pitchFamily="50" charset="-122"/>
                        </a:rPr>
                        <a:t>色情内容</a:t>
                      </a:r>
                      <a:endParaRPr lang="en-US" sz="1400" b="1" dirty="0">
                        <a:latin typeface="M Ying Hei PRC W2" panose="02000203000000020004" pitchFamily="50" charset="-122"/>
                        <a:ea typeface="M Ying Hei PRC W2" panose="02000203000000020004" pitchFamily="50" charset="-122"/>
                        <a:cs typeface="M Ying Hei PRC W2" panose="02000203000000020004" pitchFamily="50" charset="-122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sz="1400" b="1" dirty="0">
                          <a:latin typeface="M Ying Hei PRC W2" panose="02000203000000020004" pitchFamily="50" charset="-122"/>
                          <a:ea typeface="M Ying Hei PRC W2" panose="02000203000000020004" pitchFamily="50" charset="-122"/>
                          <a:cs typeface="M Ying Hei PRC W2" panose="02000203000000020004" pitchFamily="50" charset="-122"/>
                        </a:rPr>
                        <a:t>网上性诱骗、与陌生人见面后遭受性虐待</a:t>
                      </a:r>
                      <a:endParaRPr lang="en-US" sz="1400" b="1" dirty="0">
                        <a:latin typeface="M Ying Hei PRC W2" panose="02000203000000020004" pitchFamily="50" charset="-122"/>
                        <a:ea typeface="M Ying Hei PRC W2" panose="02000203000000020004" pitchFamily="50" charset="-122"/>
                        <a:cs typeface="M Ying Hei PRC W2" panose="02000203000000020004" pitchFamily="50" charset="-122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sz="1400" b="1" dirty="0">
                          <a:latin typeface="M Ying Hei PRC W2" panose="02000203000000020004" pitchFamily="50" charset="-122"/>
                          <a:ea typeface="M Ying Hei PRC W2" panose="02000203000000020004" pitchFamily="50" charset="-122"/>
                          <a:cs typeface="M Ying Hei PRC W2" panose="02000203000000020004" pitchFamily="50" charset="-122"/>
                        </a:rPr>
                        <a:t>性骚扰、色情短信</a:t>
                      </a:r>
                      <a:endParaRPr lang="en-US" sz="1400" b="1" dirty="0">
                        <a:latin typeface="M Ying Hei PRC W2" panose="02000203000000020004" pitchFamily="50" charset="-122"/>
                        <a:ea typeface="M Ying Hei PRC W2" panose="02000203000000020004" pitchFamily="50" charset="-122"/>
                        <a:cs typeface="M Ying Hei PRC W2" panose="02000203000000020004" pitchFamily="50" charset="-122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7103220"/>
                  </a:ext>
                </a:extLst>
              </a:tr>
              <a:tr h="734871">
                <a:tc>
                  <a:txBody>
                    <a:bodyPr/>
                    <a:lstStyle/>
                    <a:p>
                      <a:r>
                        <a:rPr lang="zh-CN" altLang="en-US" sz="1400" b="0" dirty="0">
                          <a:latin typeface="M Ying Hei PRC W5" panose="02000503000000020004" pitchFamily="50" charset="-122"/>
                          <a:ea typeface="M Ying Hei PRC W5" panose="02000503000000020004" pitchFamily="50" charset="-122"/>
                          <a:cs typeface="M Ying Hei PRC W5" panose="02000503000000020004" pitchFamily="50" charset="-122"/>
                        </a:rPr>
                        <a:t>价值观</a:t>
                      </a:r>
                      <a:endParaRPr lang="en-US" sz="1400" b="0" dirty="0">
                        <a:latin typeface="M Ying Hei PRC W5" panose="02000503000000020004" pitchFamily="50" charset="-122"/>
                        <a:ea typeface="M Ying Hei PRC W5" panose="02000503000000020004" pitchFamily="50" charset="-122"/>
                        <a:cs typeface="M Ying Hei PRC W5" panose="02000503000000020004" pitchFamily="50" charset="-122"/>
                      </a:endParaRPr>
                    </a:p>
                  </a:txBody>
                  <a:tcPr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sz="1400" b="1" dirty="0">
                          <a:latin typeface="M Ying Hei PRC W2" panose="02000203000000020004" pitchFamily="50" charset="-122"/>
                          <a:ea typeface="M Ying Hei PRC W2" panose="02000203000000020004" pitchFamily="50" charset="-122"/>
                          <a:cs typeface="M Ying Hei PRC W2" panose="02000203000000020004" pitchFamily="50" charset="-122"/>
                        </a:rPr>
                        <a:t>种族主义</a:t>
                      </a:r>
                      <a:r>
                        <a:rPr lang="en-US" altLang="zh-CN" sz="1400" b="1" dirty="0">
                          <a:latin typeface="M Ying Hei PRC W2" panose="02000203000000020004" pitchFamily="50" charset="-122"/>
                          <a:ea typeface="M Ying Hei PRC W2" panose="02000203000000020004" pitchFamily="50" charset="-122"/>
                          <a:cs typeface="M Ying Hei PRC W2" panose="02000203000000020004" pitchFamily="50" charset="-122"/>
                        </a:rPr>
                        <a:t>/</a:t>
                      </a:r>
                      <a:r>
                        <a:rPr lang="zh-CN" altLang="en-US" sz="1400" b="1" dirty="0">
                          <a:latin typeface="M Ying Hei PRC W2" panose="02000203000000020004" pitchFamily="50" charset="-122"/>
                          <a:ea typeface="M Ying Hei PRC W2" panose="02000203000000020004" pitchFamily="50" charset="-122"/>
                          <a:cs typeface="M Ying Hei PRC W2" panose="02000203000000020004" pitchFamily="50" charset="-122"/>
                        </a:rPr>
                        <a:t>仇恨内容</a:t>
                      </a:r>
                      <a:endParaRPr lang="en-US" sz="1400" b="1" dirty="0">
                        <a:latin typeface="M Ying Hei PRC W2" panose="02000203000000020004" pitchFamily="50" charset="-122"/>
                        <a:ea typeface="M Ying Hei PRC W2" panose="02000203000000020004" pitchFamily="50" charset="-122"/>
                        <a:cs typeface="M Ying Hei PRC W2" panose="02000203000000020004" pitchFamily="50" charset="-122"/>
                      </a:endParaRPr>
                    </a:p>
                  </a:txBody>
                  <a:tcPr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sz="1400" b="1" dirty="0">
                          <a:latin typeface="M Ying Hei PRC W2" panose="02000203000000020004" pitchFamily="50" charset="-122"/>
                          <a:ea typeface="M Ying Hei PRC W2" panose="02000203000000020004" pitchFamily="50" charset="-122"/>
                          <a:cs typeface="M Ying Hei PRC W2" panose="02000203000000020004" pitchFamily="50" charset="-122"/>
                        </a:rPr>
                        <a:t>意识形态游说</a:t>
                      </a:r>
                      <a:endParaRPr lang="en-US" sz="1400" b="1" dirty="0">
                        <a:latin typeface="M Ying Hei PRC W2" panose="02000203000000020004" pitchFamily="50" charset="-122"/>
                        <a:ea typeface="M Ying Hei PRC W2" panose="02000203000000020004" pitchFamily="50" charset="-122"/>
                        <a:cs typeface="M Ying Hei PRC W2" panose="02000203000000020004" pitchFamily="50" charset="-122"/>
                      </a:endParaRPr>
                    </a:p>
                  </a:txBody>
                  <a:tcPr>
                    <a:solidFill>
                      <a:srgbClr val="F4F4F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sz="1400" b="1" dirty="0">
                          <a:latin typeface="M Ying Hei PRC W2" panose="02000203000000020004" pitchFamily="50" charset="-122"/>
                          <a:ea typeface="M Ying Hei PRC W2" panose="02000203000000020004" pitchFamily="50" charset="-122"/>
                          <a:cs typeface="M Ying Hei PRC W2" panose="02000203000000020004" pitchFamily="50" charset="-122"/>
                        </a:rPr>
                        <a:t>用户自制潜在伤害性内容</a:t>
                      </a:r>
                      <a:endParaRPr lang="en-US" sz="1400" b="1" dirty="0">
                        <a:latin typeface="M Ying Hei PRC W2" panose="02000203000000020004" pitchFamily="50" charset="-122"/>
                        <a:ea typeface="M Ying Hei PRC W2" panose="02000203000000020004" pitchFamily="50" charset="-122"/>
                        <a:cs typeface="M Ying Hei PRC W2" panose="02000203000000020004" pitchFamily="50" charset="-122"/>
                      </a:endParaRPr>
                    </a:p>
                  </a:txBody>
                  <a:tcPr>
                    <a:solidFill>
                      <a:srgbClr val="F4F4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7868463"/>
                  </a:ext>
                </a:extLst>
              </a:tr>
              <a:tr h="734871">
                <a:tc>
                  <a:txBody>
                    <a:bodyPr/>
                    <a:lstStyle/>
                    <a:p>
                      <a:r>
                        <a:rPr lang="zh-CN" altLang="en-US" sz="1400" b="0" dirty="0">
                          <a:latin typeface="M Ying Hei PRC W5" panose="02000503000000020004" pitchFamily="50" charset="-122"/>
                          <a:ea typeface="M Ying Hei PRC W5" panose="02000503000000020004" pitchFamily="50" charset="-122"/>
                          <a:cs typeface="M Ying Hei PRC W5" panose="02000503000000020004" pitchFamily="50" charset="-122"/>
                        </a:rPr>
                        <a:t>商业</a:t>
                      </a:r>
                      <a:endParaRPr lang="en-US" sz="1400" b="0" dirty="0">
                        <a:latin typeface="M Ying Hei PRC W5" panose="02000503000000020004" pitchFamily="50" charset="-122"/>
                        <a:ea typeface="M Ying Hei PRC W5" panose="02000503000000020004" pitchFamily="50" charset="-122"/>
                        <a:cs typeface="M Ying Hei PRC W5" panose="02000503000000020004" pitchFamily="50" charset="-122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sz="1400" b="1" dirty="0">
                          <a:latin typeface="M Ying Hei PRC W2" panose="02000203000000020004" pitchFamily="50" charset="-122"/>
                          <a:ea typeface="M Ying Hei PRC W2" panose="02000203000000020004" pitchFamily="50" charset="-122"/>
                          <a:cs typeface="M Ying Hei PRC W2" panose="02000203000000020004" pitchFamily="50" charset="-122"/>
                        </a:rPr>
                        <a:t>广告、植入式营销</a:t>
                      </a:r>
                      <a:endParaRPr lang="en-US" sz="1400" b="1" dirty="0">
                        <a:latin typeface="M Ying Hei PRC W2" panose="02000203000000020004" pitchFamily="50" charset="-122"/>
                        <a:ea typeface="M Ying Hei PRC W2" panose="02000203000000020004" pitchFamily="50" charset="-122"/>
                        <a:cs typeface="M Ying Hei PRC W2" panose="02000203000000020004" pitchFamily="50" charset="-122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sz="1400" b="1" dirty="0">
                          <a:latin typeface="M Ying Hei PRC W2" panose="02000203000000020004" pitchFamily="50" charset="-122"/>
                          <a:ea typeface="M Ying Hei PRC W2" panose="02000203000000020004" pitchFamily="50" charset="-122"/>
                          <a:cs typeface="M Ying Hei PRC W2" panose="02000203000000020004" pitchFamily="50" charset="-122"/>
                        </a:rPr>
                        <a:t>个人数据挖掘和滥用</a:t>
                      </a:r>
                      <a:endParaRPr lang="en-US" sz="1400" b="1" dirty="0">
                        <a:latin typeface="M Ying Hei PRC W2" panose="02000203000000020004" pitchFamily="50" charset="-122"/>
                        <a:ea typeface="M Ying Hei PRC W2" panose="02000203000000020004" pitchFamily="50" charset="-122"/>
                        <a:cs typeface="M Ying Hei PRC W2" panose="02000203000000020004" pitchFamily="50" charset="-122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sz="1400" b="1" dirty="0">
                          <a:latin typeface="M Ying Hei PRC W2" panose="02000203000000020004" pitchFamily="50" charset="-122"/>
                          <a:ea typeface="M Ying Hei PRC W2" panose="02000203000000020004" pitchFamily="50" charset="-122"/>
                          <a:cs typeface="M Ying Hei PRC W2" panose="02000203000000020004" pitchFamily="50" charset="-122"/>
                        </a:rPr>
                        <a:t>赌博、侵犯版权</a:t>
                      </a:r>
                      <a:endParaRPr lang="en-US" sz="1400" b="1" dirty="0">
                        <a:latin typeface="M Ying Hei PRC W2" panose="02000203000000020004" pitchFamily="50" charset="-122"/>
                        <a:ea typeface="M Ying Hei PRC W2" panose="02000203000000020004" pitchFamily="50" charset="-122"/>
                        <a:cs typeface="M Ying Hei PRC W2" panose="02000203000000020004" pitchFamily="50" charset="-122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5691673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851261D2-FDDC-4F47-84F4-CF4AF6C9B738}"/>
              </a:ext>
            </a:extLst>
          </p:cNvPr>
          <p:cNvSpPr txBox="1"/>
          <p:nvPr/>
        </p:nvSpPr>
        <p:spPr>
          <a:xfrm>
            <a:off x="607855" y="1911371"/>
            <a:ext cx="53402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>
                <a:latin typeface="M Ying Hei PRC W5" panose="02000503000000020004" pitchFamily="50" charset="-122"/>
                <a:ea typeface="M Ying Hei PRC W5" panose="02000503000000020004" pitchFamily="50" charset="-122"/>
                <a:cs typeface="M Ying Hei PRC W5" panose="02000503000000020004" pitchFamily="50" charset="-122"/>
              </a:rPr>
              <a:t>表</a:t>
            </a:r>
            <a:r>
              <a:rPr lang="en-US" altLang="zh-CN" sz="1600" b="1" dirty="0">
                <a:latin typeface="M Ying Hei PRC W5" panose="02000503000000020004" pitchFamily="50" charset="-122"/>
                <a:ea typeface="M Ying Hei PRC W5" panose="02000503000000020004" pitchFamily="50" charset="-122"/>
                <a:cs typeface="M Ying Hei PRC W5" panose="02000503000000020004" pitchFamily="50" charset="-122"/>
              </a:rPr>
              <a:t>3</a:t>
            </a:r>
            <a:r>
              <a:rPr lang="zh-CN" altLang="en-US" sz="1600" b="1" dirty="0">
                <a:latin typeface="M Ying Hei PRC W5" panose="02000503000000020004" pitchFamily="50" charset="-122"/>
                <a:ea typeface="M Ying Hei PRC W5" panose="02000503000000020004" pitchFamily="50" charset="-122"/>
                <a:cs typeface="M Ying Hei PRC W5" panose="02000503000000020004" pitchFamily="50" charset="-122"/>
              </a:rPr>
              <a:t>：</a:t>
            </a:r>
            <a:r>
              <a:rPr lang="zh-CN" altLang="en-US" sz="1600" dirty="0">
                <a:latin typeface="M Ying Hei PRC W3" panose="02000303000000020004" pitchFamily="50" charset="-122"/>
                <a:ea typeface="M Ying Hei PRC W3" panose="02000303000000020004" pitchFamily="50" charset="-122"/>
                <a:cs typeface="M Ying Hei PRC W3" panose="02000303000000020004" pitchFamily="50" charset="-122"/>
              </a:rPr>
              <a:t>儿童面临的网上风险分类</a:t>
            </a:r>
            <a:endParaRPr lang="en-US" sz="1600" dirty="0">
              <a:latin typeface="M Ying Hei PRC W3" panose="02000303000000020004" pitchFamily="50" charset="-122"/>
              <a:ea typeface="M Ying Hei PRC W3" panose="02000303000000020004" pitchFamily="50" charset="-122"/>
              <a:cs typeface="M Ying Hei PRC W3" panose="02000303000000020004" pitchFamily="50" charset="-122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A8FD177-7DF4-47DF-AA8E-345E77DD3409}"/>
              </a:ext>
            </a:extLst>
          </p:cNvPr>
          <p:cNvSpPr txBox="1"/>
          <p:nvPr/>
        </p:nvSpPr>
        <p:spPr>
          <a:xfrm>
            <a:off x="6420520" y="6027310"/>
            <a:ext cx="534021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sz="1050" dirty="0">
                <a:solidFill>
                  <a:schemeClr val="bg2">
                    <a:lumMod val="75000"/>
                  </a:schemeClr>
                </a:solidFill>
                <a:latin typeface="M Ying Hei PRC W2" panose="02000203000000020004" pitchFamily="50" charset="-122"/>
                <a:ea typeface="M Ying Hei PRC W2" panose="02000203000000020004" pitchFamily="50" charset="-122"/>
                <a:cs typeface="M Ying Hei PRC W2" panose="02000203000000020004" pitchFamily="50" charset="-122"/>
              </a:rPr>
              <a:t>来源：欧盟儿童在线（</a:t>
            </a:r>
            <a:r>
              <a:rPr lang="en-US" sz="1050" dirty="0" err="1">
                <a:solidFill>
                  <a:schemeClr val="bg2">
                    <a:lumMod val="75000"/>
                  </a:schemeClr>
                </a:solidFill>
                <a:latin typeface="M Ying Hei PRC W2" panose="02000203000000020004" pitchFamily="50" charset="-122"/>
                <a:ea typeface="M Ying Hei PRC W2" panose="02000203000000020004" pitchFamily="50" charset="-122"/>
                <a:cs typeface="M Ying Hei PRC W2" panose="02000203000000020004" pitchFamily="50" charset="-122"/>
              </a:rPr>
              <a:t>Livingstone、Haddon、Görzig</a:t>
            </a:r>
            <a:r>
              <a:rPr lang="zh-CN" altLang="en-US" sz="1050" dirty="0">
                <a:solidFill>
                  <a:schemeClr val="bg2">
                    <a:lumMod val="75000"/>
                  </a:schemeClr>
                </a:solidFill>
                <a:latin typeface="M Ying Hei PRC W2" panose="02000203000000020004" pitchFamily="50" charset="-122"/>
                <a:ea typeface="M Ying Hei PRC W2" panose="02000203000000020004" pitchFamily="50" charset="-122"/>
                <a:cs typeface="M Ying Hei PRC W2" panose="02000203000000020004" pitchFamily="50" charset="-122"/>
              </a:rPr>
              <a:t>和</a:t>
            </a:r>
            <a:r>
              <a:rPr lang="en-US" sz="1050" dirty="0">
                <a:solidFill>
                  <a:schemeClr val="bg2">
                    <a:lumMod val="75000"/>
                  </a:schemeClr>
                </a:solidFill>
                <a:latin typeface="M Ying Hei PRC W2" panose="02000203000000020004" pitchFamily="50" charset="-122"/>
                <a:ea typeface="M Ying Hei PRC W2" panose="02000203000000020004" pitchFamily="50" charset="-122"/>
                <a:cs typeface="M Ying Hei PRC W2" panose="02000203000000020004" pitchFamily="50" charset="-122"/>
              </a:rPr>
              <a:t>Ólafsson，2010</a:t>
            </a:r>
            <a:r>
              <a:rPr lang="zh-CN" altLang="en-US" sz="1050" dirty="0">
                <a:solidFill>
                  <a:schemeClr val="bg2">
                    <a:lumMod val="75000"/>
                  </a:schemeClr>
                </a:solidFill>
                <a:latin typeface="M Ying Hei PRC W2" panose="02000203000000020004" pitchFamily="50" charset="-122"/>
                <a:ea typeface="M Ying Hei PRC W2" panose="02000203000000020004" pitchFamily="50" charset="-122"/>
                <a:cs typeface="M Ying Hei PRC W2" panose="02000203000000020004" pitchFamily="50" charset="-122"/>
              </a:rPr>
              <a:t>年）</a:t>
            </a:r>
            <a:endParaRPr lang="en-US" sz="1050" dirty="0">
              <a:solidFill>
                <a:schemeClr val="bg2">
                  <a:lumMod val="75000"/>
                </a:schemeClr>
              </a:solidFill>
              <a:latin typeface="M Ying Hei PRC W2" panose="02000203000000020004" pitchFamily="50" charset="-122"/>
              <a:ea typeface="M Ying Hei PRC W2" panose="02000203000000020004" pitchFamily="50" charset="-122"/>
              <a:cs typeface="M Ying Hei PRC W2" panose="02000203000000020004" pitchFamily="5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876324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33413"/>
            <a:ext cx="12169775" cy="8124826"/>
          </a:xfrm>
        </p:spPr>
      </p:pic>
      <p:sp>
        <p:nvSpPr>
          <p:cNvPr id="5" name="Rectangle 4"/>
          <p:cNvSpPr/>
          <p:nvPr/>
        </p:nvSpPr>
        <p:spPr>
          <a:xfrm>
            <a:off x="7824193" y="6453338"/>
            <a:ext cx="2024913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100" dirty="0">
                <a:solidFill>
                  <a:schemeClr val="bg1"/>
                </a:solidFill>
                <a:latin typeface="M Ying Hei PRC W2" panose="02000203000000020004" pitchFamily="50" charset="-122"/>
                <a:ea typeface="M Ying Hei PRC W2" panose="02000203000000020004" pitchFamily="50" charset="-122"/>
                <a:cs typeface="M Ying Hei PRC W2" panose="02000203000000020004" pitchFamily="50" charset="-122"/>
              </a:rPr>
              <a:t>Blend Images / </a:t>
            </a:r>
            <a:r>
              <a:rPr lang="en-GB" sz="1100" dirty="0" err="1">
                <a:solidFill>
                  <a:schemeClr val="bg1"/>
                </a:solidFill>
                <a:latin typeface="M Ying Hei PRC W2" panose="02000203000000020004" pitchFamily="50" charset="-122"/>
                <a:ea typeface="M Ying Hei PRC W2" panose="02000203000000020004" pitchFamily="50" charset="-122"/>
                <a:cs typeface="M Ying Hei PRC W2" panose="02000203000000020004" pitchFamily="50" charset="-122"/>
              </a:rPr>
              <a:t>Alamy</a:t>
            </a:r>
            <a:r>
              <a:rPr lang="zh-CN" altLang="en-US" sz="1100" dirty="0">
                <a:solidFill>
                  <a:schemeClr val="bg1"/>
                </a:solidFill>
                <a:latin typeface="M Ying Hei PRC W2" panose="02000203000000020004" pitchFamily="50" charset="-122"/>
                <a:ea typeface="M Ying Hei PRC W2" panose="02000203000000020004" pitchFamily="50" charset="-122"/>
                <a:cs typeface="M Ying Hei PRC W2" panose="02000203000000020004" pitchFamily="50" charset="-122"/>
              </a:rPr>
              <a:t>图库图片</a:t>
            </a:r>
            <a:endParaRPr lang="en-GB" sz="1100" dirty="0">
              <a:solidFill>
                <a:schemeClr val="bg1"/>
              </a:solidFill>
              <a:latin typeface="M Ying Hei PRC W2" panose="02000203000000020004" pitchFamily="50" charset="-122"/>
              <a:ea typeface="M Ying Hei PRC W2" panose="02000203000000020004" pitchFamily="50" charset="-122"/>
              <a:cs typeface="M Ying Hei PRC W2" panose="02000203000000020004" pitchFamily="5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441455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sz="half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275" y="-674688"/>
            <a:ext cx="12360275" cy="8248651"/>
          </a:xfrm>
        </p:spPr>
      </p:pic>
      <p:sp>
        <p:nvSpPr>
          <p:cNvPr id="9" name="Rectangle 8"/>
          <p:cNvSpPr/>
          <p:nvPr/>
        </p:nvSpPr>
        <p:spPr>
          <a:xfrm>
            <a:off x="8282085" y="6453338"/>
            <a:ext cx="211628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100" dirty="0">
                <a:solidFill>
                  <a:schemeClr val="bg1"/>
                </a:solidFill>
                <a:latin typeface="M Ying Hei PRC W2" panose="02000203000000020004" pitchFamily="50" charset="-122"/>
                <a:ea typeface="M Ying Hei PRC W2" panose="02000203000000020004" pitchFamily="50" charset="-122"/>
                <a:cs typeface="M Ying Hei PRC W2" panose="02000203000000020004" pitchFamily="50" charset="-122"/>
              </a:rPr>
              <a:t>Martin Bennett / </a:t>
            </a:r>
            <a:r>
              <a:rPr lang="en-GB" sz="1100" dirty="0" err="1">
                <a:solidFill>
                  <a:schemeClr val="bg1"/>
                </a:solidFill>
                <a:latin typeface="M Ying Hei PRC W2" panose="02000203000000020004" pitchFamily="50" charset="-122"/>
                <a:ea typeface="M Ying Hei PRC W2" panose="02000203000000020004" pitchFamily="50" charset="-122"/>
                <a:cs typeface="M Ying Hei PRC W2" panose="02000203000000020004" pitchFamily="50" charset="-122"/>
              </a:rPr>
              <a:t>Alamy</a:t>
            </a:r>
            <a:r>
              <a:rPr lang="en-GB" sz="1100" dirty="0">
                <a:solidFill>
                  <a:schemeClr val="bg1"/>
                </a:solidFill>
                <a:latin typeface="M Ying Hei PRC W2" panose="02000203000000020004" pitchFamily="50" charset="-122"/>
                <a:ea typeface="M Ying Hei PRC W2" panose="02000203000000020004" pitchFamily="50" charset="-122"/>
                <a:cs typeface="M Ying Hei PRC W2" panose="02000203000000020004" pitchFamily="50" charset="-122"/>
              </a:rPr>
              <a:t> </a:t>
            </a:r>
            <a:r>
              <a:rPr lang="zh-CN" altLang="en-US" sz="1100" dirty="0">
                <a:solidFill>
                  <a:schemeClr val="bg1"/>
                </a:solidFill>
                <a:latin typeface="M Ying Hei PRC W2" panose="02000203000000020004" pitchFamily="50" charset="-122"/>
                <a:ea typeface="M Ying Hei PRC W2" panose="02000203000000020004" pitchFamily="50" charset="-122"/>
                <a:cs typeface="M Ying Hei PRC W2" panose="02000203000000020004" pitchFamily="50" charset="-122"/>
              </a:rPr>
              <a:t>图库图片</a:t>
            </a:r>
            <a:endParaRPr lang="en-GB" sz="1100" dirty="0">
              <a:solidFill>
                <a:schemeClr val="bg1"/>
              </a:solidFill>
              <a:latin typeface="M Ying Hei PRC W2" panose="02000203000000020004" pitchFamily="50" charset="-122"/>
              <a:ea typeface="M Ying Hei PRC W2" panose="02000203000000020004" pitchFamily="50" charset="-122"/>
              <a:cs typeface="M Ying Hei PRC W2" panose="02000203000000020004" pitchFamily="5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396217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indoor, yellow, sitting, black&#10;&#10;Description automatically generated">
            <a:extLst>
              <a:ext uri="{FF2B5EF4-FFF2-40B4-BE49-F238E27FC236}">
                <a16:creationId xmlns:a16="http://schemas.microsoft.com/office/drawing/2014/main" id="{94814BE1-DF2E-4456-A79A-663BD92BF245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850" y="-1320800"/>
            <a:ext cx="12261850" cy="817880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AA42835-5395-491C-9B03-AA925B01200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676400" y="804863"/>
            <a:ext cx="10515600" cy="1325562"/>
          </a:xfrm>
        </p:spPr>
        <p:txBody>
          <a:bodyPr/>
          <a:lstStyle/>
          <a:p>
            <a:r>
              <a:rPr lang="zh-CN" altLang="en-US" b="1" dirty="0">
                <a:solidFill>
                  <a:schemeClr val="bg1"/>
                </a:solidFill>
                <a:latin typeface="M Ying Hei PRC W5" panose="02000503000000020004" pitchFamily="50" charset="-122"/>
                <a:ea typeface="M Ying Hei PRC W5" panose="02000503000000020004" pitchFamily="50" charset="-122"/>
                <a:cs typeface="M Ying Hei PRC W5" panose="02000503000000020004" pitchFamily="50" charset="-122"/>
              </a:rPr>
              <a:t>网络层面</a:t>
            </a:r>
            <a:endParaRPr lang="en-GB" b="1" dirty="0">
              <a:solidFill>
                <a:schemeClr val="bg1"/>
              </a:solidFill>
              <a:latin typeface="M Ying Hei PRC W5" panose="02000503000000020004" pitchFamily="50" charset="-122"/>
              <a:ea typeface="M Ying Hei PRC W5" panose="02000503000000020004" pitchFamily="50" charset="-122"/>
              <a:cs typeface="M Ying Hei PRC W5" panose="02000503000000020004" pitchFamily="50" charset="-122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BAF3978-3B95-48AB-9E6A-FAFF309FDA1F}"/>
              </a:ext>
            </a:extLst>
          </p:cNvPr>
          <p:cNvSpPr/>
          <p:nvPr/>
        </p:nvSpPr>
        <p:spPr>
          <a:xfrm>
            <a:off x="10448378" y="6642556"/>
            <a:ext cx="1277914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800" u="sng" dirty="0" err="1">
                <a:hlinkClick r:id="rId4"/>
              </a:rPr>
              <a:t>JaCrispy</a:t>
            </a:r>
            <a:r>
              <a:rPr lang="en-GB" sz="800" dirty="0"/>
              <a:t> / </a:t>
            </a:r>
            <a:r>
              <a:rPr lang="en-GB" sz="800" dirty="0" err="1"/>
              <a:t>Alamy</a:t>
            </a:r>
            <a:r>
              <a:rPr lang="zh-CN" altLang="en-US" sz="800" dirty="0"/>
              <a:t>图库图片</a:t>
            </a:r>
            <a:endParaRPr lang="en-GB" sz="100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5473785-2A8F-47B0-823C-A5CA37CC41B1}"/>
              </a:ext>
            </a:extLst>
          </p:cNvPr>
          <p:cNvCxnSpPr/>
          <p:nvPr/>
        </p:nvCxnSpPr>
        <p:spPr>
          <a:xfrm>
            <a:off x="1666575" y="730807"/>
            <a:ext cx="0" cy="635902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09508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picture containing indoor, table, desk, counter&#10;&#10;Description automatically generated">
            <a:extLst>
              <a:ext uri="{FF2B5EF4-FFF2-40B4-BE49-F238E27FC236}">
                <a16:creationId xmlns:a16="http://schemas.microsoft.com/office/drawing/2014/main" id="{03588340-B33F-4911-9C91-6DDC4B03F26A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76C369B-52E8-4F23-9350-D0BDCD0676ED}"/>
              </a:ext>
            </a:extLst>
          </p:cNvPr>
          <p:cNvSpPr/>
          <p:nvPr/>
        </p:nvSpPr>
        <p:spPr>
          <a:xfrm>
            <a:off x="10018587" y="6657687"/>
            <a:ext cx="1242648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700" dirty="0" err="1">
                <a:solidFill>
                  <a:schemeClr val="bg1"/>
                </a:solidFill>
                <a:latin typeface="M Ying Hei PRC W2" panose="02000203000000020004" pitchFamily="50" charset="-122"/>
                <a:ea typeface="M Ying Hei PRC W2" panose="02000203000000020004" pitchFamily="50" charset="-122"/>
                <a:cs typeface="M Ying Hei PRC W2" panose="02000203000000020004" pitchFamily="50" charset="-122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blickwinkel</a:t>
            </a:r>
            <a:r>
              <a:rPr lang="en-GB" sz="700" dirty="0">
                <a:solidFill>
                  <a:schemeClr val="bg1"/>
                </a:solidFill>
                <a:latin typeface="M Ying Hei PRC W2" panose="02000203000000020004" pitchFamily="50" charset="-122"/>
                <a:ea typeface="M Ying Hei PRC W2" panose="02000203000000020004" pitchFamily="50" charset="-122"/>
                <a:cs typeface="M Ying Hei PRC W2" panose="02000203000000020004" pitchFamily="50" charset="-122"/>
              </a:rPr>
              <a:t> / </a:t>
            </a:r>
            <a:r>
              <a:rPr lang="en-GB" sz="700" dirty="0" err="1">
                <a:solidFill>
                  <a:schemeClr val="bg1"/>
                </a:solidFill>
                <a:latin typeface="M Ying Hei PRC W2" panose="02000203000000020004" pitchFamily="50" charset="-122"/>
                <a:ea typeface="M Ying Hei PRC W2" panose="02000203000000020004" pitchFamily="50" charset="-122"/>
                <a:cs typeface="M Ying Hei PRC W2" panose="02000203000000020004" pitchFamily="50" charset="-122"/>
              </a:rPr>
              <a:t>Alamy</a:t>
            </a:r>
            <a:r>
              <a:rPr lang="zh-CN" altLang="en-US" sz="700" dirty="0">
                <a:solidFill>
                  <a:schemeClr val="bg1"/>
                </a:solidFill>
                <a:latin typeface="M Ying Hei PRC W2" panose="02000203000000020004" pitchFamily="50" charset="-122"/>
                <a:ea typeface="M Ying Hei PRC W2" panose="02000203000000020004" pitchFamily="50" charset="-122"/>
                <a:cs typeface="M Ying Hei PRC W2" panose="02000203000000020004" pitchFamily="50" charset="-122"/>
              </a:rPr>
              <a:t>图库图片</a:t>
            </a:r>
            <a:endParaRPr lang="en-GB" sz="700" dirty="0">
              <a:solidFill>
                <a:schemeClr val="bg1"/>
              </a:solidFill>
              <a:latin typeface="M Ying Hei PRC W2" panose="02000203000000020004" pitchFamily="50" charset="-122"/>
              <a:ea typeface="M Ying Hei PRC W2" panose="02000203000000020004" pitchFamily="50" charset="-122"/>
              <a:cs typeface="M Ying Hei PRC W2" panose="02000203000000020004" pitchFamily="50" charset="-122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FDCB5F6A-9172-4134-8AF0-83D9C313A052}"/>
              </a:ext>
            </a:extLst>
          </p:cNvPr>
          <p:cNvSpPr txBox="1">
            <a:spLocks/>
          </p:cNvSpPr>
          <p:nvPr/>
        </p:nvSpPr>
        <p:spPr>
          <a:xfrm>
            <a:off x="8649310" y="3081134"/>
            <a:ext cx="281390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b="1" dirty="0">
                <a:latin typeface="M Ying Hei PRC W5" panose="02000503000000020004" pitchFamily="50" charset="-122"/>
                <a:ea typeface="M Ying Hei PRC W5" panose="02000503000000020004" pitchFamily="50" charset="-122"/>
                <a:cs typeface="M Ying Hei PRC W5" panose="02000503000000020004" pitchFamily="50" charset="-122"/>
              </a:rPr>
              <a:t>设备层面</a:t>
            </a:r>
            <a:endParaRPr lang="en-GB" b="1" dirty="0">
              <a:latin typeface="M Ying Hei PRC W5" panose="02000503000000020004" pitchFamily="50" charset="-122"/>
              <a:ea typeface="M Ying Hei PRC W5" panose="02000503000000020004" pitchFamily="50" charset="-122"/>
              <a:cs typeface="M Ying Hei PRC W5" panose="02000503000000020004" pitchFamily="50" charset="-122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90FEBC1-F26E-4F3F-B2A2-4E4B45BD0161}"/>
              </a:ext>
            </a:extLst>
          </p:cNvPr>
          <p:cNvCxnSpPr/>
          <p:nvPr/>
        </p:nvCxnSpPr>
        <p:spPr>
          <a:xfrm>
            <a:off x="8649310" y="3429000"/>
            <a:ext cx="0" cy="63590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159275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ool C">
      <a:majorFont>
        <a:latin typeface="Arial"/>
        <a:ea typeface="SimSun"/>
        <a:cs typeface=""/>
      </a:majorFont>
      <a:minorFont>
        <a:latin typeface="Arial"/>
        <a:ea typeface="SimSu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ool C">
      <a:majorFont>
        <a:latin typeface="Arial"/>
        <a:ea typeface="SimSun"/>
        <a:cs typeface=""/>
      </a:majorFont>
      <a:minorFont>
        <a:latin typeface="Arial"/>
        <a:ea typeface="SimSu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1402</TotalTime>
  <Words>2420</Words>
  <Application>Microsoft Office PowerPoint</Application>
  <PresentationFormat>Widescreen</PresentationFormat>
  <Paragraphs>162</Paragraphs>
  <Slides>24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36" baseType="lpstr">
      <vt:lpstr>KaiTi</vt:lpstr>
      <vt:lpstr>M Ying Hei PRC W2</vt:lpstr>
      <vt:lpstr>M Ying Hei PRC W3</vt:lpstr>
      <vt:lpstr>M Ying Hei PRC W5</vt:lpstr>
      <vt:lpstr>M Ying Hei PRC W7</vt:lpstr>
      <vt:lpstr>SimSun</vt:lpstr>
      <vt:lpstr>STKaiti</vt:lpstr>
      <vt:lpstr>Arial</vt:lpstr>
      <vt:lpstr>Calibri</vt:lpstr>
      <vt:lpstr>Georgia</vt:lpstr>
      <vt:lpstr>Office Theme</vt:lpstr>
      <vt:lpstr>Custom Design</vt:lpstr>
      <vt:lpstr>父母（和教育工作者） 保护上网儿童指南</vt:lpstr>
      <vt:lpstr>主要目标</vt:lpstr>
      <vt:lpstr>概述</vt:lpstr>
      <vt:lpstr>图1：2017年使用互联网的个人比例（％），按年龄分列*</vt:lpstr>
      <vt:lpstr>儿童和青少年所面临的风险类型可区分为内容、接触 和行为风险……</vt:lpstr>
      <vt:lpstr>PowerPoint Presentation</vt:lpstr>
      <vt:lpstr>PowerPoint Presentation</vt:lpstr>
      <vt:lpstr>网络层面</vt:lpstr>
      <vt:lpstr>PowerPoint Presentation</vt:lpstr>
      <vt:lpstr>PowerPoint Presentation</vt:lpstr>
      <vt:lpstr>KA1：与孩子对话</vt:lpstr>
      <vt:lpstr>KA2：辨认家中正在使用的技术、设备和服务</vt:lpstr>
      <vt:lpstr>KA3：在所有设备上安装防火墙和防病毒软件</vt:lpstr>
      <vt:lpstr>KA4：全家就如何使用互联网和技术的预期达成一致</vt:lpstr>
      <vt:lpstr>KA5：充分了解儿童在网上做什么</vt:lpstr>
      <vt:lpstr>KA6：考虑法定数字化承诺年龄</vt:lpstr>
      <vt:lpstr>KA7：控制对信用卡和其他支付机制的使用</vt:lpstr>
      <vt:lpstr>KA8：知道如何在线举报问题</vt:lpstr>
      <vt:lpstr>KA9：了解广告如何运作</vt:lpstr>
      <vt:lpstr>KA10：营造支持的氛围</vt:lpstr>
      <vt:lpstr>KA11：在线上和线下与人见面</vt:lpstr>
      <vt:lpstr>KA12：讨论个人信息的重要性</vt:lpstr>
      <vt:lpstr>KA13：讨论在网上张贴图像的影响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父母（和教育工作者） 保护上网儿童指南</dc:title>
  <cp:lastModifiedBy>Xu, Yangsiqi</cp:lastModifiedBy>
  <cp:revision>10</cp:revision>
  <dcterms:modified xsi:type="dcterms:W3CDTF">2020-09-18T14:05:15Z</dcterms:modified>
</cp:coreProperties>
</file>