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7"/>
  </p:notesMasterIdLst>
  <p:handoutMasterIdLst>
    <p:handoutMasterId r:id="rId28"/>
  </p:handoutMasterIdLst>
  <p:sldIdLst>
    <p:sldId id="256" r:id="rId3"/>
    <p:sldId id="307" r:id="rId4"/>
    <p:sldId id="308" r:id="rId5"/>
    <p:sldId id="295" r:id="rId6"/>
    <p:sldId id="309" r:id="rId7"/>
    <p:sldId id="2652" r:id="rId8"/>
    <p:sldId id="2653" r:id="rId9"/>
    <p:sldId id="2646" r:id="rId10"/>
    <p:sldId id="2647" r:id="rId11"/>
    <p:sldId id="2648" r:id="rId12"/>
    <p:sldId id="2654" r:id="rId13"/>
    <p:sldId id="2655" r:id="rId14"/>
    <p:sldId id="2656" r:id="rId15"/>
    <p:sldId id="2657" r:id="rId16"/>
    <p:sldId id="2659" r:id="rId17"/>
    <p:sldId id="2658" r:id="rId18"/>
    <p:sldId id="2660" r:id="rId19"/>
    <p:sldId id="2661" r:id="rId20"/>
    <p:sldId id="2662" r:id="rId21"/>
    <p:sldId id="2663" r:id="rId22"/>
    <p:sldId id="2664" r:id="rId23"/>
    <p:sldId id="2665" r:id="rId24"/>
    <p:sldId id="2666" r:id="rId25"/>
    <p:sldId id="30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D00"/>
    <a:srgbClr val="F4F4F4"/>
    <a:srgbClr val="009CD6"/>
    <a:srgbClr val="5B9BD5"/>
    <a:srgbClr val="363871"/>
    <a:srgbClr val="FFBE14"/>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49" autoAdjust="0"/>
    <p:restoredTop sz="79967" autoAdjust="0"/>
  </p:normalViewPr>
  <p:slideViewPr>
    <p:cSldViewPr snapToGrid="0">
      <p:cViewPr varScale="1">
        <p:scale>
          <a:sx n="95" d="100"/>
          <a:sy n="95" d="100"/>
        </p:scale>
        <p:origin x="511" y="55"/>
      </p:cViewPr>
      <p:guideLst>
        <p:guide orient="horz" pos="2160"/>
        <p:guide pos="3840"/>
      </p:guideLst>
    </p:cSldViewPr>
  </p:slideViewPr>
  <p:notesTextViewPr>
    <p:cViewPr>
      <p:scale>
        <a:sx n="1" d="1"/>
        <a:sy n="1" d="1"/>
      </p:scale>
      <p:origin x="0" y="0"/>
    </p:cViewPr>
  </p:notesTextViewPr>
  <p:notesViewPr>
    <p:cSldViewPr snapToGrid="0">
      <p:cViewPr varScale="1">
        <p:scale>
          <a:sx n="81" d="100"/>
          <a:sy n="81" d="100"/>
        </p:scale>
        <p:origin x="-288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E192EA-4FB5-417A-96F6-B3058A54ABC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75D5479-0008-4BFD-BE18-7442B169130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72114D-3A05-4B20-822E-8261653B33D2}" type="datetimeFigureOut">
              <a:rPr lang="en-US" smtClean="0"/>
              <a:t>9/16/2020</a:t>
            </a:fld>
            <a:endParaRPr lang="en-US"/>
          </a:p>
        </p:txBody>
      </p:sp>
      <p:sp>
        <p:nvSpPr>
          <p:cNvPr id="4" name="Footer Placeholder 3">
            <a:extLst>
              <a:ext uri="{FF2B5EF4-FFF2-40B4-BE49-F238E27FC236}">
                <a16:creationId xmlns:a16="http://schemas.microsoft.com/office/drawing/2014/main" id="{EABD4BE7-9FD8-4D10-87DD-2B2BC23B46E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10342B2-B657-4BF5-B0C4-8D3FD65073D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E5079B-D1F0-49DB-8DFB-E06CD09EC17E}" type="slidenum">
              <a:rPr lang="en-US" smtClean="0"/>
              <a:t>‹#›</a:t>
            </a:fld>
            <a:endParaRPr lang="en-US"/>
          </a:p>
        </p:txBody>
      </p:sp>
    </p:spTree>
    <p:extLst>
      <p:ext uri="{BB962C8B-B14F-4D97-AF65-F5344CB8AC3E}">
        <p14:creationId xmlns:p14="http://schemas.microsoft.com/office/powerpoint/2010/main" val="42005472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F008D2-43B4-45EB-8E80-36DCF9CD046D}" type="datetimeFigureOut">
              <a:rPr lang="en-US" smtClean="0"/>
              <a:t>9/16/2020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A8591F-50F3-4C40-9DA2-D793276CC051}" type="slidenum">
              <a:rPr lang="en-US" smtClean="0"/>
              <a:t>‹#›</a:t>
            </a:fld>
            <a:endParaRPr lang="en-US"/>
          </a:p>
        </p:txBody>
      </p:sp>
    </p:spTree>
    <p:extLst>
      <p:ext uri="{BB962C8B-B14F-4D97-AF65-F5344CB8AC3E}">
        <p14:creationId xmlns:p14="http://schemas.microsoft.com/office/powerpoint/2010/main" val="779994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a:t>No podemos ignorar la tecnología: muy a menudo los medios de comunicación se centran en las cosas que salen o pueden salir mal, pero hay muchos aspectos positivos, y la mayoría de la gente estaría de acuerdo en que esos aspectos positivos superan a los negativos. Muchos piensan que si no están conectados se están perdiendo algo.</a:t>
            </a:r>
          </a:p>
        </p:txBody>
      </p:sp>
      <p:sp>
        <p:nvSpPr>
          <p:cNvPr id="4" name="Foliennummernplatzhalter 3"/>
          <p:cNvSpPr>
            <a:spLocks noGrp="1"/>
          </p:cNvSpPr>
          <p:nvPr>
            <p:ph type="sldNum" sz="quarter" idx="10"/>
          </p:nvPr>
        </p:nvSpPr>
        <p:spPr/>
        <p:txBody>
          <a:bodyPr/>
          <a:lstStyle/>
          <a:p>
            <a:fld id="{46A8591F-50F3-4C40-9DA2-D793276CC051}" type="slidenum">
              <a:rPr lang="en-US" smtClean="0"/>
              <a:t>3</a:t>
            </a:fld>
            <a:endParaRPr lang="en-US"/>
          </a:p>
        </p:txBody>
      </p:sp>
    </p:spTree>
    <p:extLst>
      <p:ext uri="{BB962C8B-B14F-4D97-AF65-F5344CB8AC3E}">
        <p14:creationId xmlns:p14="http://schemas.microsoft.com/office/powerpoint/2010/main" val="3362184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kern="1200" dirty="0">
                <a:solidFill>
                  <a:schemeClr val="tx1"/>
                </a:solidFill>
                <a:effectLst/>
                <a:latin typeface="+mn-lt"/>
                <a:ea typeface="+mn-ea"/>
                <a:cs typeface="+mn-cs"/>
              </a:rPr>
              <a:t>Comprenda cómo funcionan los dispositivos de casa y las plataformas que se utilizan. No es necesario ser un experto en cada aplicación y juego que usan sus hijos, pero es importante saber en qué consisten para poder investigar más al respecto si hubiera algún problema.</a:t>
            </a:r>
            <a:r>
              <a:rPr lang="es-ES" dirty="0"/>
              <a:t> </a:t>
            </a:r>
            <a:endParaRPr lang="de-DE" dirty="0"/>
          </a:p>
        </p:txBody>
      </p:sp>
      <p:sp>
        <p:nvSpPr>
          <p:cNvPr id="4" name="Foliennummernplatzhalter 3"/>
          <p:cNvSpPr>
            <a:spLocks noGrp="1"/>
          </p:cNvSpPr>
          <p:nvPr>
            <p:ph type="sldNum" sz="quarter" idx="10"/>
          </p:nvPr>
        </p:nvSpPr>
        <p:spPr/>
        <p:txBody>
          <a:bodyPr/>
          <a:lstStyle/>
          <a:p>
            <a:fld id="{46A8591F-50F3-4C40-9DA2-D793276CC051}" type="slidenum">
              <a:rPr lang="en-US" smtClean="0"/>
              <a:t>12</a:t>
            </a:fld>
            <a:endParaRPr lang="en-US"/>
          </a:p>
        </p:txBody>
      </p:sp>
    </p:spTree>
    <p:extLst>
      <p:ext uri="{BB962C8B-B14F-4D97-AF65-F5344CB8AC3E}">
        <p14:creationId xmlns:p14="http://schemas.microsoft.com/office/powerpoint/2010/main" val="569053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kern="1200" dirty="0">
                <a:solidFill>
                  <a:schemeClr val="tx1"/>
                </a:solidFill>
                <a:effectLst/>
                <a:latin typeface="+mn-lt"/>
                <a:ea typeface="+mn-ea"/>
                <a:cs typeface="+mn-cs"/>
              </a:rPr>
              <a:t>La ciberseguridad es una parte importante de la seguridad en línea. Los dispositivos deberían protegerse de </a:t>
            </a:r>
            <a:r>
              <a:rPr lang="es-ES" sz="1200" b="0" i="1" u="none" strike="noStrike" kern="1200" dirty="0">
                <a:solidFill>
                  <a:schemeClr val="tx1"/>
                </a:solidFill>
                <a:effectLst/>
                <a:latin typeface="+mn-lt"/>
                <a:ea typeface="+mn-ea"/>
                <a:cs typeface="+mn-cs"/>
              </a:rPr>
              <a:t>software</a:t>
            </a:r>
            <a:r>
              <a:rPr lang="es-ES" sz="1200" b="0" i="0" u="none" strike="noStrike" kern="1200" dirty="0">
                <a:solidFill>
                  <a:schemeClr val="tx1"/>
                </a:solidFill>
                <a:effectLst/>
                <a:latin typeface="+mn-lt"/>
                <a:ea typeface="+mn-ea"/>
                <a:cs typeface="+mn-cs"/>
              </a:rPr>
              <a:t> malignos y virus de la misma manera que uno protege la casa de intrusos. Los padres deberían poner en práctica ese tipo de protección para sus hijos. </a:t>
            </a:r>
            <a:endParaRPr lang="de-DE" dirty="0"/>
          </a:p>
        </p:txBody>
      </p:sp>
      <p:sp>
        <p:nvSpPr>
          <p:cNvPr id="4" name="Foliennummernplatzhalter 3"/>
          <p:cNvSpPr>
            <a:spLocks noGrp="1"/>
          </p:cNvSpPr>
          <p:nvPr>
            <p:ph type="sldNum" sz="quarter" idx="10"/>
          </p:nvPr>
        </p:nvSpPr>
        <p:spPr/>
        <p:txBody>
          <a:bodyPr/>
          <a:lstStyle/>
          <a:p>
            <a:fld id="{46A8591F-50F3-4C40-9DA2-D793276CC051}" type="slidenum">
              <a:rPr lang="en-US" smtClean="0"/>
              <a:t>13</a:t>
            </a:fld>
            <a:endParaRPr lang="en-US"/>
          </a:p>
        </p:txBody>
      </p:sp>
    </p:spTree>
    <p:extLst>
      <p:ext uri="{BB962C8B-B14F-4D97-AF65-F5344CB8AC3E}">
        <p14:creationId xmlns:p14="http://schemas.microsoft.com/office/powerpoint/2010/main" val="3861756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kern="1200" dirty="0">
                <a:solidFill>
                  <a:schemeClr val="tx1"/>
                </a:solidFill>
                <a:effectLst/>
                <a:latin typeface="+mn-lt"/>
                <a:ea typeface="+mn-ea"/>
                <a:cs typeface="+mn-cs"/>
              </a:rPr>
              <a:t>Tenga una conversación sobre cuándo, dónde y cómo puede utilizarse la tecnología en casa. A la hora de comer es recomendable no tener aparatos, algo aplicable también a los padres. Es bueno que no haya dispositivos en el cuarto para dormir, algo aplicable también a los padres. La razón es que puede afectar al sueño. No se trata tanto de que los niños hagan algo malo con el dispositivo (acceder a contenidos inapropiados, por ejemplo), sino que este es una distracción y puede impedir que duerman lo suficiente.</a:t>
            </a:r>
            <a:r>
              <a:rPr lang="es-ES" dirty="0"/>
              <a:t> </a:t>
            </a:r>
            <a:endParaRPr lang="de-DE" dirty="0"/>
          </a:p>
        </p:txBody>
      </p:sp>
      <p:sp>
        <p:nvSpPr>
          <p:cNvPr id="4" name="Foliennummernplatzhalter 3"/>
          <p:cNvSpPr>
            <a:spLocks noGrp="1"/>
          </p:cNvSpPr>
          <p:nvPr>
            <p:ph type="sldNum" sz="quarter" idx="10"/>
          </p:nvPr>
        </p:nvSpPr>
        <p:spPr/>
        <p:txBody>
          <a:bodyPr/>
          <a:lstStyle/>
          <a:p>
            <a:fld id="{46A8591F-50F3-4C40-9DA2-D793276CC051}" type="slidenum">
              <a:rPr lang="en-US" smtClean="0"/>
              <a:t>14</a:t>
            </a:fld>
            <a:endParaRPr lang="en-US"/>
          </a:p>
        </p:txBody>
      </p:sp>
    </p:spTree>
    <p:extLst>
      <p:ext uri="{BB962C8B-B14F-4D97-AF65-F5344CB8AC3E}">
        <p14:creationId xmlns:p14="http://schemas.microsoft.com/office/powerpoint/2010/main" val="3407747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kern="1200" dirty="0">
                <a:solidFill>
                  <a:schemeClr val="tx1"/>
                </a:solidFill>
                <a:effectLst/>
                <a:latin typeface="+mn-lt"/>
                <a:ea typeface="+mn-ea"/>
                <a:cs typeface="+mn-cs"/>
              </a:rPr>
              <a:t>Interésese por lo que los niños hacen en Internet. Pregúnteles si puede jugar a un juego con ellos, igual que se interesa por lo que hacen cuando salen a la calle. Los padres deberían ser conscientes de lo que sus hijos hacen en Internet, pero sin entrometerse ni juzgarles demasiado. ¡Tenemos que ser comprensivos y no rechazar lo que no entendemos! Los niños y jóvenes sacan cosas de provecho cuando están en línea, no sólo pasan el tiempo. Se trata pues de encontrar un equilibrio entre lo positivo y lo negativo.</a:t>
            </a:r>
            <a:r>
              <a:rPr lang="es-ES" dirty="0"/>
              <a:t> </a:t>
            </a:r>
            <a:endParaRPr lang="de-DE" dirty="0"/>
          </a:p>
        </p:txBody>
      </p:sp>
      <p:sp>
        <p:nvSpPr>
          <p:cNvPr id="4" name="Foliennummernplatzhalter 3"/>
          <p:cNvSpPr>
            <a:spLocks noGrp="1"/>
          </p:cNvSpPr>
          <p:nvPr>
            <p:ph type="sldNum" sz="quarter" idx="10"/>
          </p:nvPr>
        </p:nvSpPr>
        <p:spPr/>
        <p:txBody>
          <a:bodyPr/>
          <a:lstStyle/>
          <a:p>
            <a:fld id="{46A8591F-50F3-4C40-9DA2-D793276CC051}" type="slidenum">
              <a:rPr lang="en-US" smtClean="0"/>
              <a:t>15</a:t>
            </a:fld>
            <a:endParaRPr lang="en-US"/>
          </a:p>
        </p:txBody>
      </p:sp>
    </p:spTree>
    <p:extLst>
      <p:ext uri="{BB962C8B-B14F-4D97-AF65-F5344CB8AC3E}">
        <p14:creationId xmlns:p14="http://schemas.microsoft.com/office/powerpoint/2010/main" val="2743143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kern="1200" dirty="0">
                <a:solidFill>
                  <a:schemeClr val="tx1"/>
                </a:solidFill>
                <a:effectLst/>
                <a:latin typeface="+mn-lt"/>
                <a:ea typeface="+mn-ea"/>
                <a:cs typeface="+mn-cs"/>
              </a:rPr>
              <a:t>Los juegos y aplicaciones se clasifican por edades. Esto puede servir de guía a los padres. Además, también hay sitios web que ofrecen reseñas útiles de juegos y aplicaciones populares. www.commonsensemedia.org </a:t>
            </a:r>
            <a:endParaRPr lang="de-DE" dirty="0"/>
          </a:p>
        </p:txBody>
      </p:sp>
      <p:sp>
        <p:nvSpPr>
          <p:cNvPr id="4" name="Foliennummernplatzhalter 3"/>
          <p:cNvSpPr>
            <a:spLocks noGrp="1"/>
          </p:cNvSpPr>
          <p:nvPr>
            <p:ph type="sldNum" sz="quarter" idx="10"/>
          </p:nvPr>
        </p:nvSpPr>
        <p:spPr/>
        <p:txBody>
          <a:bodyPr/>
          <a:lstStyle/>
          <a:p>
            <a:fld id="{46A8591F-50F3-4C40-9DA2-D793276CC051}" type="slidenum">
              <a:rPr lang="en-US" smtClean="0"/>
              <a:t>16</a:t>
            </a:fld>
            <a:endParaRPr lang="en-US"/>
          </a:p>
        </p:txBody>
      </p:sp>
    </p:spTree>
    <p:extLst>
      <p:ext uri="{BB962C8B-B14F-4D97-AF65-F5344CB8AC3E}">
        <p14:creationId xmlns:p14="http://schemas.microsoft.com/office/powerpoint/2010/main" val="3238581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kern="1200" dirty="0">
                <a:solidFill>
                  <a:schemeClr val="tx1"/>
                </a:solidFill>
                <a:effectLst/>
                <a:latin typeface="+mn-lt"/>
                <a:ea typeface="+mn-ea"/>
                <a:cs typeface="+mn-cs"/>
              </a:rPr>
              <a:t>Los dispositivos tienen configuraciones que pueden deshabilitar la opción de compra mediante aplicaciones o de tarjetas de crédito en línea. Antes de entregarle un dispositivo a un niño es importante habilitar esos ajustes para controlar las posibles transacciones en línea. </a:t>
            </a:r>
            <a:endParaRPr lang="de-DE" dirty="0"/>
          </a:p>
        </p:txBody>
      </p:sp>
      <p:sp>
        <p:nvSpPr>
          <p:cNvPr id="4" name="Foliennummernplatzhalter 3"/>
          <p:cNvSpPr>
            <a:spLocks noGrp="1"/>
          </p:cNvSpPr>
          <p:nvPr>
            <p:ph type="sldNum" sz="quarter" idx="10"/>
          </p:nvPr>
        </p:nvSpPr>
        <p:spPr/>
        <p:txBody>
          <a:bodyPr/>
          <a:lstStyle/>
          <a:p>
            <a:fld id="{46A8591F-50F3-4C40-9DA2-D793276CC051}" type="slidenum">
              <a:rPr lang="en-US" smtClean="0"/>
              <a:t>17</a:t>
            </a:fld>
            <a:endParaRPr lang="en-US"/>
          </a:p>
        </p:txBody>
      </p:sp>
    </p:spTree>
    <p:extLst>
      <p:ext uri="{BB962C8B-B14F-4D97-AF65-F5344CB8AC3E}">
        <p14:creationId xmlns:p14="http://schemas.microsoft.com/office/powerpoint/2010/main" val="908040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kern="1200" dirty="0">
                <a:solidFill>
                  <a:schemeClr val="tx1"/>
                </a:solidFill>
                <a:effectLst/>
                <a:latin typeface="+mn-lt"/>
                <a:ea typeface="+mn-ea"/>
                <a:cs typeface="+mn-cs"/>
              </a:rPr>
              <a:t>Es fundamental saber cómo denunciar un problema. Lo ideal sería que si algo fuese mal, los niños y jóvenes se lo dijeran a sus padres o a un adulto de confianza. En todo caso, también hay líneas de ayuda y, por supuesto, a menudo puede informarse a la empresa de la aplicación/juego en cuestión. Es importante denunciar los problemas y debería fomentarse esa medida: los niños tendrían que saber cómo hacerlo. De nuevo, cómo reaccione es algo fundamental: el que le estén contando un problema es algo bueno. Significa que no se lo han ocultado. Su reacción determinará si acudirán a usted en el futuro si algo malo volviese a producirse.</a:t>
            </a:r>
            <a:r>
              <a:rPr lang="es-ES" dirty="0"/>
              <a:t> </a:t>
            </a:r>
            <a:endParaRPr lang="de-DE" dirty="0"/>
          </a:p>
        </p:txBody>
      </p:sp>
      <p:sp>
        <p:nvSpPr>
          <p:cNvPr id="4" name="Foliennummernplatzhalter 3"/>
          <p:cNvSpPr>
            <a:spLocks noGrp="1"/>
          </p:cNvSpPr>
          <p:nvPr>
            <p:ph type="sldNum" sz="quarter" idx="10"/>
          </p:nvPr>
        </p:nvSpPr>
        <p:spPr/>
        <p:txBody>
          <a:bodyPr/>
          <a:lstStyle/>
          <a:p>
            <a:fld id="{46A8591F-50F3-4C40-9DA2-D793276CC051}" type="slidenum">
              <a:rPr lang="en-US" smtClean="0"/>
              <a:t>18</a:t>
            </a:fld>
            <a:endParaRPr lang="en-US"/>
          </a:p>
        </p:txBody>
      </p:sp>
    </p:spTree>
    <p:extLst>
      <p:ext uri="{BB962C8B-B14F-4D97-AF65-F5344CB8AC3E}">
        <p14:creationId xmlns:p14="http://schemas.microsoft.com/office/powerpoint/2010/main" val="2637899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kern="1200" dirty="0">
                <a:solidFill>
                  <a:schemeClr val="tx1"/>
                </a:solidFill>
                <a:effectLst/>
                <a:latin typeface="+mn-lt"/>
                <a:ea typeface="+mn-ea"/>
                <a:cs typeface="+mn-cs"/>
              </a:rPr>
              <a:t>Si obtiene un servicio sin pagar nada es porque es usted el producto. Los niños y jóvenes deberían entender que muy a menudo están dando permiso a aplicaciones y juegos para acceder a sus datos. Es importante hablar de esto con ellos; recuérdeles que le pregunten si tienen dudas. </a:t>
            </a:r>
            <a:endParaRPr lang="de-DE" dirty="0"/>
          </a:p>
        </p:txBody>
      </p:sp>
      <p:sp>
        <p:nvSpPr>
          <p:cNvPr id="4" name="Foliennummernplatzhalter 3"/>
          <p:cNvSpPr>
            <a:spLocks noGrp="1"/>
          </p:cNvSpPr>
          <p:nvPr>
            <p:ph type="sldNum" sz="quarter" idx="10"/>
          </p:nvPr>
        </p:nvSpPr>
        <p:spPr/>
        <p:txBody>
          <a:bodyPr/>
          <a:lstStyle/>
          <a:p>
            <a:fld id="{46A8591F-50F3-4C40-9DA2-D793276CC051}" type="slidenum">
              <a:rPr lang="en-US" smtClean="0"/>
              <a:t>19</a:t>
            </a:fld>
            <a:endParaRPr lang="en-US"/>
          </a:p>
        </p:txBody>
      </p:sp>
    </p:spTree>
    <p:extLst>
      <p:ext uri="{BB962C8B-B14F-4D97-AF65-F5344CB8AC3E}">
        <p14:creationId xmlns:p14="http://schemas.microsoft.com/office/powerpoint/2010/main" val="145884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kern="1200" dirty="0">
                <a:solidFill>
                  <a:schemeClr val="tx1"/>
                </a:solidFill>
                <a:effectLst/>
                <a:latin typeface="+mn-lt"/>
                <a:ea typeface="+mn-ea"/>
                <a:cs typeface="+mn-cs"/>
              </a:rPr>
              <a:t>Uno de los lemas de seguridad en línea más extendidos es </a:t>
            </a:r>
            <a:r>
              <a:rPr lang="es-ES" sz="1200" b="0" i="1" u="none" strike="noStrike" kern="1200" dirty="0">
                <a:solidFill>
                  <a:schemeClr val="tx1"/>
                </a:solidFill>
                <a:effectLst/>
                <a:latin typeface="+mn-lt"/>
                <a:ea typeface="+mn-ea"/>
                <a:cs typeface="+mn-cs"/>
              </a:rPr>
              <a:t>no</a:t>
            </a:r>
            <a:r>
              <a:rPr lang="es-ES" sz="1200" b="0" i="0" u="none" strike="noStrike" kern="1200" dirty="0">
                <a:solidFill>
                  <a:schemeClr val="tx1"/>
                </a:solidFill>
                <a:effectLst/>
                <a:latin typeface="+mn-lt"/>
                <a:ea typeface="+mn-ea"/>
                <a:cs typeface="+mn-cs"/>
              </a:rPr>
              <a:t> </a:t>
            </a:r>
            <a:r>
              <a:rPr lang="es-ES" sz="1200" b="0" i="1" u="none" strike="noStrike" kern="1200" dirty="0">
                <a:solidFill>
                  <a:schemeClr val="tx1"/>
                </a:solidFill>
                <a:effectLst/>
                <a:latin typeface="+mn-lt"/>
                <a:ea typeface="+mn-ea"/>
                <a:cs typeface="+mn-cs"/>
              </a:rPr>
              <a:t>hablar con extraños</a:t>
            </a:r>
            <a:r>
              <a:rPr lang="es-ES" sz="1200" b="0" i="0" u="none" strike="noStrike" kern="1200" dirty="0">
                <a:solidFill>
                  <a:schemeClr val="tx1"/>
                </a:solidFill>
                <a:effectLst/>
                <a:latin typeface="+mn-lt"/>
                <a:ea typeface="+mn-ea"/>
                <a:cs typeface="+mn-cs"/>
              </a:rPr>
              <a:t>. Los casos de pedofilia en línea aterrorizan a los padres, algo comprensible. Aunque el mensaje sea claro, los niños terminan hablando con extraños y eso no necesariamente acarrea problemas. Ahora bien, si se sienten incómodos al hacerlo, si alguien les envía algún material inapropiado o les pide que hagan algo que creen que está mal, entonces deberían acudir a alguien. Si los niños y jóvenes temen sufrir consecuencias por contar un problema, por ejemplo no poder usar más una aplicación o un juego, los padres deberían tener en cuenta la posibilidad de que no acudan a ellos. Si alguien se comporta de forma incorrecta con ellos (por ejemplo, enviándoles imágenes inapropiadas en una red social o pidiéndoles que envíen ellos algo inapropiado), ¿es correcto prohibirles que utilicen la aplicación? En el fondo no han hecho nada malo y sin embargo están siendo castigados. Además, existe la posibilidad de bloquear a un usuario concreto y de denunciarlo. La mayoría de sitios tienen herramientas que permiten al usuario controlar quién puede enviarles mensajes, etc. Una vez más, conversar y dialogar es lo más importante. </a:t>
            </a:r>
            <a:endParaRPr lang="de-DE" dirty="0"/>
          </a:p>
        </p:txBody>
      </p:sp>
      <p:sp>
        <p:nvSpPr>
          <p:cNvPr id="4" name="Foliennummernplatzhalter 3"/>
          <p:cNvSpPr>
            <a:spLocks noGrp="1"/>
          </p:cNvSpPr>
          <p:nvPr>
            <p:ph type="sldNum" sz="quarter" idx="10"/>
          </p:nvPr>
        </p:nvSpPr>
        <p:spPr/>
        <p:txBody>
          <a:bodyPr/>
          <a:lstStyle/>
          <a:p>
            <a:fld id="{46A8591F-50F3-4C40-9DA2-D793276CC051}" type="slidenum">
              <a:rPr lang="en-US" smtClean="0"/>
              <a:t>21</a:t>
            </a:fld>
            <a:endParaRPr lang="en-US"/>
          </a:p>
        </p:txBody>
      </p:sp>
    </p:spTree>
    <p:extLst>
      <p:ext uri="{BB962C8B-B14F-4D97-AF65-F5344CB8AC3E}">
        <p14:creationId xmlns:p14="http://schemas.microsoft.com/office/powerpoint/2010/main" val="262907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kern="1200" dirty="0">
                <a:solidFill>
                  <a:schemeClr val="tx1"/>
                </a:solidFill>
                <a:effectLst/>
                <a:latin typeface="+mn-lt"/>
                <a:ea typeface="+mn-ea"/>
                <a:cs typeface="+mn-cs"/>
              </a:rPr>
              <a:t>Es necesario conversar sobre lo que se puede divulgar en Internet. Decirles que no pueden divulgar ninguna información personal en línea no es útil. Hoy en día no es posible hacer mucho en línea sin proporcionar alguna información personal, así que hable de lo que se puede y no se puede dar a conocer.</a:t>
            </a:r>
            <a:r>
              <a:rPr lang="es-ES" dirty="0"/>
              <a:t> </a:t>
            </a:r>
            <a:endParaRPr lang="de-DE" dirty="0"/>
          </a:p>
        </p:txBody>
      </p:sp>
      <p:sp>
        <p:nvSpPr>
          <p:cNvPr id="4" name="Foliennummernplatzhalter 3"/>
          <p:cNvSpPr>
            <a:spLocks noGrp="1"/>
          </p:cNvSpPr>
          <p:nvPr>
            <p:ph type="sldNum" sz="quarter" idx="10"/>
          </p:nvPr>
        </p:nvSpPr>
        <p:spPr/>
        <p:txBody>
          <a:bodyPr/>
          <a:lstStyle/>
          <a:p>
            <a:fld id="{46A8591F-50F3-4C40-9DA2-D793276CC051}" type="slidenum">
              <a:rPr lang="en-US" smtClean="0"/>
              <a:t>22</a:t>
            </a:fld>
            <a:endParaRPr lang="en-US"/>
          </a:p>
        </p:txBody>
      </p:sp>
    </p:spTree>
    <p:extLst>
      <p:ext uri="{BB962C8B-B14F-4D97-AF65-F5344CB8AC3E}">
        <p14:creationId xmlns:p14="http://schemas.microsoft.com/office/powerpoint/2010/main" val="1517321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a:t>Gráfico en el que se muestra la proporción de jóvenes de 15 a 24 años de edad en línea en relación con la población total: puede verse claramente que este grupo de edad utiliza más Internet que la población en general, de ahí la importancia de la protección del menor en línea. </a:t>
            </a:r>
          </a:p>
        </p:txBody>
      </p:sp>
      <p:sp>
        <p:nvSpPr>
          <p:cNvPr id="4" name="Foliennummernplatzhalter 3"/>
          <p:cNvSpPr>
            <a:spLocks noGrp="1"/>
          </p:cNvSpPr>
          <p:nvPr>
            <p:ph type="sldNum" sz="quarter" idx="10"/>
          </p:nvPr>
        </p:nvSpPr>
        <p:spPr/>
        <p:txBody>
          <a:bodyPr/>
          <a:lstStyle/>
          <a:p>
            <a:fld id="{46A8591F-50F3-4C40-9DA2-D793276CC051}" type="slidenum">
              <a:rPr lang="en-US" smtClean="0"/>
              <a:t>4</a:t>
            </a:fld>
            <a:endParaRPr lang="en-US"/>
          </a:p>
        </p:txBody>
      </p:sp>
    </p:spTree>
    <p:extLst>
      <p:ext uri="{BB962C8B-B14F-4D97-AF65-F5344CB8AC3E}">
        <p14:creationId xmlns:p14="http://schemas.microsoft.com/office/powerpoint/2010/main" val="1779983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kern="1200" dirty="0">
                <a:solidFill>
                  <a:schemeClr val="tx1"/>
                </a:solidFill>
                <a:effectLst/>
                <a:latin typeface="+mn-lt"/>
                <a:ea typeface="+mn-ea"/>
                <a:cs typeface="+mn-cs"/>
              </a:rPr>
              <a:t>También es importante hablar de la reputación en línea: qué pensará alguien cuando busque al menor en Google y encuentre fotos embarazosas o algún comentario en Twitter con lenguaje inapropiado. Recuerde que a menudo no hay contexto en una imagen que aparece en línea, por lo que es fácil interpretarla incorrectamente.  Los padres también deberían tener cuidado con las imágenes que publican de sus hijos. Deberían asegurarse primero de que a estos les parecen bien.</a:t>
            </a:r>
            <a:r>
              <a:rPr lang="es-ES" dirty="0"/>
              <a:t> </a:t>
            </a:r>
            <a:endParaRPr lang="de-DE" dirty="0"/>
          </a:p>
        </p:txBody>
      </p:sp>
      <p:sp>
        <p:nvSpPr>
          <p:cNvPr id="4" name="Foliennummernplatzhalter 3"/>
          <p:cNvSpPr>
            <a:spLocks noGrp="1"/>
          </p:cNvSpPr>
          <p:nvPr>
            <p:ph type="sldNum" sz="quarter" idx="10"/>
          </p:nvPr>
        </p:nvSpPr>
        <p:spPr/>
        <p:txBody>
          <a:bodyPr/>
          <a:lstStyle/>
          <a:p>
            <a:fld id="{46A8591F-50F3-4C40-9DA2-D793276CC051}" type="slidenum">
              <a:rPr lang="en-US" smtClean="0"/>
              <a:t>23</a:t>
            </a:fld>
            <a:endParaRPr lang="en-US"/>
          </a:p>
        </p:txBody>
      </p:sp>
    </p:spTree>
    <p:extLst>
      <p:ext uri="{BB962C8B-B14F-4D97-AF65-F5344CB8AC3E}">
        <p14:creationId xmlns:p14="http://schemas.microsoft.com/office/powerpoint/2010/main" val="525776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kern="1200" dirty="0">
                <a:solidFill>
                  <a:schemeClr val="tx1"/>
                </a:solidFill>
                <a:effectLst/>
                <a:latin typeface="+mn-lt"/>
                <a:ea typeface="+mn-ea"/>
                <a:cs typeface="+mn-cs"/>
              </a:rPr>
              <a:t>Podría argumentarse que ninguno de esos riesgos es nuevo: todos han existido desde mucho antes de que apareciese Internet. Los adultos siempre han protegido a los niños y jóvenes de todos esos riesgos antes de Internet. Lo único es que ahora es más difícil gestionar ese problema cuando están en línea. Así, por ejemplo, antes de Internet, los padres podían controlar el tipo de cosas que manejaban sus hijos en el entorno doméstico, pero ahora, con la tecnología, esto se hace más difícil. En el fondo, Internet ha facilitado el acceso a ciertas cosas peligrosas. Los padres deben sentirse capaces de manejar este problema: es más difícil que en el mundo </a:t>
            </a:r>
            <a:r>
              <a:rPr lang="es-ES" sz="1200" b="0" i="1" u="none" strike="noStrike" kern="1200" dirty="0">
                <a:solidFill>
                  <a:schemeClr val="tx1"/>
                </a:solidFill>
                <a:effectLst/>
                <a:latin typeface="+mn-lt"/>
                <a:ea typeface="+mn-ea"/>
                <a:cs typeface="+mn-cs"/>
              </a:rPr>
              <a:t>offline</a:t>
            </a:r>
            <a:r>
              <a:rPr lang="es-ES" sz="1200" b="0" i="0" u="none" strike="noStrike" kern="1200" dirty="0">
                <a:solidFill>
                  <a:schemeClr val="tx1"/>
                </a:solidFill>
                <a:effectLst/>
                <a:latin typeface="+mn-lt"/>
                <a:ea typeface="+mn-ea"/>
                <a:cs typeface="+mn-cs"/>
              </a:rPr>
              <a:t>, pero dialogar, conversar y comunicarse apropiadamente son parte de la solución. </a:t>
            </a:r>
            <a:endParaRPr lang="de-DE" dirty="0"/>
          </a:p>
        </p:txBody>
      </p:sp>
      <p:sp>
        <p:nvSpPr>
          <p:cNvPr id="4" name="Foliennummernplatzhalter 3"/>
          <p:cNvSpPr>
            <a:spLocks noGrp="1"/>
          </p:cNvSpPr>
          <p:nvPr>
            <p:ph type="sldNum" sz="quarter" idx="10"/>
          </p:nvPr>
        </p:nvSpPr>
        <p:spPr/>
        <p:txBody>
          <a:bodyPr/>
          <a:lstStyle/>
          <a:p>
            <a:fld id="{46A8591F-50F3-4C40-9DA2-D793276CC051}" type="slidenum">
              <a:rPr lang="en-US" smtClean="0"/>
              <a:t>5</a:t>
            </a:fld>
            <a:endParaRPr lang="en-US"/>
          </a:p>
        </p:txBody>
      </p:sp>
    </p:spTree>
    <p:extLst>
      <p:ext uri="{BB962C8B-B14F-4D97-AF65-F5344CB8AC3E}">
        <p14:creationId xmlns:p14="http://schemas.microsoft.com/office/powerpoint/2010/main" val="3913747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u="none" strike="noStrike" kern="1200" dirty="0">
                <a:solidFill>
                  <a:schemeClr val="tx1"/>
                </a:solidFill>
                <a:effectLst/>
                <a:latin typeface="+mn-lt"/>
                <a:ea typeface="+mn-ea"/>
                <a:cs typeface="+mn-cs"/>
              </a:rPr>
              <a:t>Un buen ejemplo de uno de los riesgos a los que se hace referencia en la diapositiva anterior es que antes de Internet, algunos niños buscaban palabrotas en diccionarios; en la siguiente diapositiva (7) se muestra a niños buscando en Internet algo que no deberían. Lo importante es que los padres no se sorprendan porque a veces sus hijos hagan cosas que quizás no deberían. Siempre ha sido así: puede que sus amigos les hayan animado a hacerlo, tal vez trataban de impresionar... es algo que forma parte de esa etapa de la vida.</a:t>
            </a:r>
            <a:r>
              <a:rPr lang="es-ES" dirty="0"/>
              <a:t> </a:t>
            </a:r>
            <a:endParaRPr lang="en-GB" dirty="0"/>
          </a:p>
        </p:txBody>
      </p:sp>
      <p:sp>
        <p:nvSpPr>
          <p:cNvPr id="4" name="Slide Number Placeholder 3"/>
          <p:cNvSpPr>
            <a:spLocks noGrp="1"/>
          </p:cNvSpPr>
          <p:nvPr>
            <p:ph type="sldNum" sz="quarter" idx="5"/>
          </p:nvPr>
        </p:nvSpPr>
        <p:spPr/>
        <p:txBody>
          <a:bodyPr/>
          <a:lstStyle/>
          <a:p>
            <a:fld id="{2DFE8043-DB9B-4CE6-916A-01B07CC226A5}" type="slidenum">
              <a:rPr lang="en-GB" smtClean="0"/>
              <a:t>6</a:t>
            </a:fld>
            <a:endParaRPr lang="en-GB"/>
          </a:p>
        </p:txBody>
      </p:sp>
    </p:spTree>
    <p:extLst>
      <p:ext uri="{BB962C8B-B14F-4D97-AF65-F5344CB8AC3E}">
        <p14:creationId xmlns:p14="http://schemas.microsoft.com/office/powerpoint/2010/main" val="2012578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b="0" i="0" u="none" strike="noStrike" kern="1200" dirty="0">
                <a:solidFill>
                  <a:schemeClr val="tx1"/>
                </a:solidFill>
                <a:effectLst/>
                <a:latin typeface="+mn-lt"/>
                <a:ea typeface="+mn-ea"/>
                <a:cs typeface="+mn-cs"/>
              </a:rPr>
              <a:t>Cuando buscan palabrotas en Internet, lo que encuentran puede ser mucho más extremo que cualquier cosa que hubieran encontrado en un diccionario y, además, acompañado de imágenes y vídeos. Los padres que sorprendían a sus hijos buscando palabrotas en un diccionario probablemente no reaccionaban de forma exagerada, mientras que los padres que sorprenden a sus hijos ahora buscando contenidos inapropiados en línea es más probable que lo hagan. Es algo normal porque el contenido puede ser chocante, pero la cuestión es: si los niños están haciendo lo que siempre han hecho (buscar los límites siendo curiosos), ¿podemos culparles por eso? ¿Quién les ha dado el teléfono, la tableta o el ordenador? Los padres, así que es fundamental no exagerar si algo sale mal. Los niños pueden sentirse realmente molestos por algunos de los contenidos a los que están expuestos y es probable que necesiten apoyo en lugar de un castigo.</a:t>
            </a:r>
            <a:r>
              <a:rPr lang="es-ES" dirty="0"/>
              <a:t> </a:t>
            </a:r>
            <a:endParaRPr lang="en-GB" dirty="0"/>
          </a:p>
        </p:txBody>
      </p:sp>
      <p:sp>
        <p:nvSpPr>
          <p:cNvPr id="4" name="Slide Number Placeholder 3"/>
          <p:cNvSpPr>
            <a:spLocks noGrp="1"/>
          </p:cNvSpPr>
          <p:nvPr>
            <p:ph type="sldNum" sz="quarter" idx="10"/>
          </p:nvPr>
        </p:nvSpPr>
        <p:spPr/>
        <p:txBody>
          <a:bodyPr/>
          <a:lstStyle/>
          <a:p>
            <a:pPr>
              <a:defRPr/>
            </a:pPr>
            <a:fld id="{EFE80188-A709-4A34-9BAF-21DFDA746D43}" type="slidenum">
              <a:rPr lang="en-US" altLang="en-US" smtClean="0"/>
              <a:pPr>
                <a:defRPr/>
              </a:pPr>
              <a:t>7</a:t>
            </a:fld>
            <a:endParaRPr lang="en-US" altLang="en-US"/>
          </a:p>
        </p:txBody>
      </p:sp>
    </p:spTree>
    <p:extLst>
      <p:ext uri="{BB962C8B-B14F-4D97-AF65-F5344CB8AC3E}">
        <p14:creationId xmlns:p14="http://schemas.microsoft.com/office/powerpoint/2010/main" val="1271637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u="none" strike="noStrike" kern="1200" dirty="0">
                <a:solidFill>
                  <a:schemeClr val="tx1"/>
                </a:solidFill>
                <a:effectLst/>
                <a:latin typeface="+mn-lt"/>
                <a:ea typeface="+mn-ea"/>
                <a:cs typeface="+mn-cs"/>
              </a:rPr>
              <a:t>Además, los padres pueden gestionar los contenidos a los que acceden sus hijos. Hay tres maneras de hacerlo. El nivel de red se refiere al filtrado de contenidos cuando llegan a casa. Es posible filtrar una conexión a Internet y muchos proveedores ofrecen herramientas de control parental para gestionar el contenido inapropiado, por ejemplo bloqueando diferentes tipos de contenido de una lista o estableciendo horarios de conexión a Internet para un determinado dispositivo.</a:t>
            </a:r>
            <a:r>
              <a:rPr lang="es-ES" dirty="0"/>
              <a:t> </a:t>
            </a:r>
            <a:endParaRPr lang="en-GB" dirty="0"/>
          </a:p>
        </p:txBody>
      </p:sp>
      <p:sp>
        <p:nvSpPr>
          <p:cNvPr id="4" name="Slide Number Placeholder 3"/>
          <p:cNvSpPr>
            <a:spLocks noGrp="1"/>
          </p:cNvSpPr>
          <p:nvPr>
            <p:ph type="sldNum" sz="quarter" idx="5"/>
          </p:nvPr>
        </p:nvSpPr>
        <p:spPr/>
        <p:txBody>
          <a:bodyPr/>
          <a:lstStyle/>
          <a:p>
            <a:fld id="{2DFE8043-DB9B-4CE6-916A-01B07CC226A5}" type="slidenum">
              <a:rPr lang="en-GB" smtClean="0"/>
              <a:t>8</a:t>
            </a:fld>
            <a:endParaRPr lang="en-GB"/>
          </a:p>
        </p:txBody>
      </p:sp>
    </p:spTree>
    <p:extLst>
      <p:ext uri="{BB962C8B-B14F-4D97-AF65-F5344CB8AC3E}">
        <p14:creationId xmlns:p14="http://schemas.microsoft.com/office/powerpoint/2010/main" val="2440739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u="none" strike="noStrike" kern="1200" dirty="0">
                <a:solidFill>
                  <a:schemeClr val="tx1"/>
                </a:solidFill>
                <a:effectLst/>
                <a:latin typeface="+mn-lt"/>
                <a:ea typeface="+mn-ea"/>
                <a:cs typeface="+mn-cs"/>
              </a:rPr>
              <a:t>El filtrado a nivel de red (la diapositiva anterior) es bueno pero no sirve si los niños utilizan su teléfono o tableta con 3, 4 </a:t>
            </a:r>
            <a:r>
              <a:rPr lang="es-ES" sz="1200" b="0" i="0" u="none" strike="noStrike" kern="1200" dirty="0" err="1">
                <a:solidFill>
                  <a:schemeClr val="tx1"/>
                </a:solidFill>
                <a:effectLst/>
                <a:latin typeface="+mn-lt"/>
                <a:ea typeface="+mn-ea"/>
                <a:cs typeface="+mn-cs"/>
              </a:rPr>
              <a:t>ó</a:t>
            </a:r>
            <a:r>
              <a:rPr lang="es-ES" sz="1200" b="0" i="0" u="none" strike="noStrike" kern="1200" dirty="0">
                <a:solidFill>
                  <a:schemeClr val="tx1"/>
                </a:solidFill>
                <a:effectLst/>
                <a:latin typeface="+mn-lt"/>
                <a:ea typeface="+mn-ea"/>
                <a:cs typeface="+mn-cs"/>
              </a:rPr>
              <a:t> 5G o si lo conectan a la </a:t>
            </a:r>
            <a:r>
              <a:rPr lang="es-ES" sz="1200" b="0" i="0" u="none" strike="noStrike" kern="1200" dirty="0" err="1">
                <a:solidFill>
                  <a:schemeClr val="tx1"/>
                </a:solidFill>
                <a:effectLst/>
                <a:latin typeface="+mn-lt"/>
                <a:ea typeface="+mn-ea"/>
                <a:cs typeface="+mn-cs"/>
              </a:rPr>
              <a:t>Wi</a:t>
            </a:r>
            <a:r>
              <a:rPr lang="es-ES" sz="1200" b="0" i="0" u="none" strike="noStrike" kern="1200" dirty="0">
                <a:solidFill>
                  <a:schemeClr val="tx1"/>
                </a:solidFill>
                <a:effectLst/>
                <a:latin typeface="+mn-lt"/>
                <a:ea typeface="+mn-ea"/>
                <a:cs typeface="+mn-cs"/>
              </a:rPr>
              <a:t>-Fi/Internet no filtrada de otra persona. El nivel de dispositivo se refiere al uso de los controles disponibles hoy en día en teléfonos, tabletas y ordenadores. Una vez instalados, limitan los contenidos a los que puede acceder el dispositivo, independientemente de lo que se haya hecho a nivel de red. Es importante señalar que casi seguro los niños y jóvenes tienen amigos con dispositivos sin filtrar, por lo que si realmente quieren acceder a un determinado tipo de contenido podrán hacerlo. Recuerde que los contenidos también pueden descargarse y enviarse por mensaje. Esos contenidos no serían detectados por el filtro. </a:t>
            </a:r>
            <a:endParaRPr lang="en-GB" dirty="0"/>
          </a:p>
        </p:txBody>
      </p:sp>
      <p:sp>
        <p:nvSpPr>
          <p:cNvPr id="4" name="Slide Number Placeholder 3"/>
          <p:cNvSpPr>
            <a:spLocks noGrp="1"/>
          </p:cNvSpPr>
          <p:nvPr>
            <p:ph type="sldNum" sz="quarter" idx="5"/>
          </p:nvPr>
        </p:nvSpPr>
        <p:spPr/>
        <p:txBody>
          <a:bodyPr/>
          <a:lstStyle/>
          <a:p>
            <a:fld id="{2DFE8043-DB9B-4CE6-916A-01B07CC226A5}" type="slidenum">
              <a:rPr lang="en-GB" smtClean="0"/>
              <a:t>9</a:t>
            </a:fld>
            <a:endParaRPr lang="en-GB"/>
          </a:p>
        </p:txBody>
      </p:sp>
    </p:spTree>
    <p:extLst>
      <p:ext uri="{BB962C8B-B14F-4D97-AF65-F5344CB8AC3E}">
        <p14:creationId xmlns:p14="http://schemas.microsoft.com/office/powerpoint/2010/main" val="602587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u="none" strike="noStrike" kern="1200" dirty="0">
                <a:solidFill>
                  <a:schemeClr val="tx1"/>
                </a:solidFill>
                <a:effectLst/>
                <a:latin typeface="+mn-lt"/>
                <a:ea typeface="+mn-ea"/>
                <a:cs typeface="+mn-cs"/>
              </a:rPr>
              <a:t>El nivel humano es quizás el más importante: un padre puede ser un experto en el filtrado y supervisión de contenidos, pero cuando sus hijos están en casa de un amigo no puede asegurarse de que los padres de este sean tan cuidadosos como él. De ahí la necesidad de conversar y dialogar: es fundamental que haya una comunicación abierta con ellos. Es evidente que los padres quieren saber si sus hijos tienen problemas. Si reaccionan de forma exagerada ante un problema, es poco probable que sus hijos acudan a ellos en el futuro, cuando puede que realmente necesiten apoyo y ayuda.</a:t>
            </a:r>
            <a:r>
              <a:rPr lang="es-ES" dirty="0"/>
              <a:t> </a:t>
            </a:r>
            <a:endParaRPr lang="en-GB" dirty="0"/>
          </a:p>
        </p:txBody>
      </p:sp>
      <p:sp>
        <p:nvSpPr>
          <p:cNvPr id="4" name="Slide Number Placeholder 3"/>
          <p:cNvSpPr>
            <a:spLocks noGrp="1"/>
          </p:cNvSpPr>
          <p:nvPr>
            <p:ph type="sldNum" sz="quarter" idx="5"/>
          </p:nvPr>
        </p:nvSpPr>
        <p:spPr/>
        <p:txBody>
          <a:bodyPr/>
          <a:lstStyle/>
          <a:p>
            <a:fld id="{2DFE8043-DB9B-4CE6-916A-01B07CC226A5}" type="slidenum">
              <a:rPr lang="en-GB" smtClean="0"/>
              <a:t>10</a:t>
            </a:fld>
            <a:endParaRPr lang="en-GB"/>
          </a:p>
        </p:txBody>
      </p:sp>
    </p:spTree>
    <p:extLst>
      <p:ext uri="{BB962C8B-B14F-4D97-AF65-F5344CB8AC3E}">
        <p14:creationId xmlns:p14="http://schemas.microsoft.com/office/powerpoint/2010/main" val="3023622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 sz="1200" b="0" i="0" u="none" strike="noStrike" kern="1200" dirty="0">
                <a:solidFill>
                  <a:schemeClr val="tx1"/>
                </a:solidFill>
                <a:effectLst/>
                <a:latin typeface="+mn-lt"/>
                <a:ea typeface="+mn-ea"/>
                <a:cs typeface="+mn-cs"/>
              </a:rPr>
              <a:t>Trabajar con los niños es muy importante. Hay que descubrir las cosas en familia. Asuma que pensar en lo peor no ayuda. Hay que darse cuenta de que los medios de comunicación siempre se centran en lo malo. Es cierto que hay riesgos, pero también los hay en el mundo </a:t>
            </a:r>
            <a:r>
              <a:rPr lang="es-ES" sz="1200" b="0" i="1" u="none" strike="noStrike" kern="1200" dirty="0">
                <a:solidFill>
                  <a:schemeClr val="tx1"/>
                </a:solidFill>
                <a:effectLst/>
                <a:latin typeface="+mn-lt"/>
                <a:ea typeface="+mn-ea"/>
                <a:cs typeface="+mn-cs"/>
              </a:rPr>
              <a:t>offline</a:t>
            </a:r>
            <a:r>
              <a:rPr lang="es-ES" sz="1200" b="0" i="0" u="none" strike="noStrike" kern="1200" dirty="0">
                <a:solidFill>
                  <a:schemeClr val="tx1"/>
                </a:solidFill>
                <a:effectLst/>
                <a:latin typeface="+mn-lt"/>
                <a:ea typeface="+mn-ea"/>
                <a:cs typeface="+mn-cs"/>
              </a:rPr>
              <a:t>, y eso no nos impide dejar a nuestros hijos salir de casa. Es importante encontrar un equilibrio y hablar con los hijos.</a:t>
            </a:r>
            <a:r>
              <a:rPr lang="es-ES" dirty="0"/>
              <a:t> </a:t>
            </a:r>
            <a:endParaRPr lang="en-GB" dirty="0"/>
          </a:p>
        </p:txBody>
      </p:sp>
      <p:sp>
        <p:nvSpPr>
          <p:cNvPr id="4" name="Foliennummernplatzhalter 3"/>
          <p:cNvSpPr>
            <a:spLocks noGrp="1"/>
          </p:cNvSpPr>
          <p:nvPr>
            <p:ph type="sldNum" sz="quarter" idx="10"/>
          </p:nvPr>
        </p:nvSpPr>
        <p:spPr/>
        <p:txBody>
          <a:bodyPr/>
          <a:lstStyle/>
          <a:p>
            <a:fld id="{46A8591F-50F3-4C40-9DA2-D793276CC051}" type="slidenum">
              <a:rPr lang="en-US" smtClean="0"/>
              <a:t>11</a:t>
            </a:fld>
            <a:endParaRPr lang="en-US"/>
          </a:p>
        </p:txBody>
      </p:sp>
    </p:spTree>
    <p:extLst>
      <p:ext uri="{BB962C8B-B14F-4D97-AF65-F5344CB8AC3E}">
        <p14:creationId xmlns:p14="http://schemas.microsoft.com/office/powerpoint/2010/main" val="3396570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049A8C-F0BB-4272-9D2B-AB5262E10062}"/>
              </a:ext>
            </a:extLst>
          </p:cNvPr>
          <p:cNvSpPr/>
          <p:nvPr userDrawn="1"/>
        </p:nvSpPr>
        <p:spPr>
          <a:xfrm>
            <a:off x="2799142" y="0"/>
            <a:ext cx="937253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2A543E5-6C48-4CDD-A44C-172011688B2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204699" y="5914419"/>
            <a:ext cx="639990" cy="705454"/>
          </a:xfrm>
          <a:prstGeom prst="rect">
            <a:avLst/>
          </a:prstGeom>
        </p:spPr>
      </p:pic>
      <p:sp>
        <p:nvSpPr>
          <p:cNvPr id="19" name="TextBox 18">
            <a:extLst>
              <a:ext uri="{FF2B5EF4-FFF2-40B4-BE49-F238E27FC236}">
                <a16:creationId xmlns:a16="http://schemas.microsoft.com/office/drawing/2014/main" id="{E5242398-E226-4517-BB53-572F445F3143}"/>
              </a:ext>
            </a:extLst>
          </p:cNvPr>
          <p:cNvSpPr txBox="1"/>
          <p:nvPr userDrawn="1"/>
        </p:nvSpPr>
        <p:spPr>
          <a:xfrm>
            <a:off x="176107" y="6409386"/>
            <a:ext cx="24993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0" baseline="0" dirty="0">
                <a:solidFill>
                  <a:schemeClr val="bg1">
                    <a:lumMod val="65000"/>
                  </a:schemeClr>
                </a:solidFill>
                <a:latin typeface="Arial" panose="020B0604020202020204" pitchFamily="34" charset="0"/>
                <a:cs typeface="Arial" panose="020B0604020202020204" pitchFamily="34" charset="0"/>
              </a:rPr>
              <a:t>www.itu.int/COP</a:t>
            </a:r>
          </a:p>
        </p:txBody>
      </p:sp>
      <p:sp>
        <p:nvSpPr>
          <p:cNvPr id="7" name="Title 1">
            <a:extLst>
              <a:ext uri="{FF2B5EF4-FFF2-40B4-BE49-F238E27FC236}">
                <a16:creationId xmlns:a16="http://schemas.microsoft.com/office/drawing/2014/main" id="{1646A0C1-0E8C-45B0-944A-A02F140E7DED}"/>
              </a:ext>
            </a:extLst>
          </p:cNvPr>
          <p:cNvSpPr>
            <a:spLocks noGrp="1"/>
          </p:cNvSpPr>
          <p:nvPr>
            <p:ph type="title" hasCustomPrompt="1"/>
          </p:nvPr>
        </p:nvSpPr>
        <p:spPr>
          <a:xfrm>
            <a:off x="2982594" y="849573"/>
            <a:ext cx="8123377" cy="635902"/>
          </a:xfrm>
          <a:prstGeom prst="rect">
            <a:avLst/>
          </a:prstGeom>
        </p:spPr>
        <p:txBody>
          <a:bodyPr>
            <a:noAutofit/>
          </a:bodyPr>
          <a:lstStyle>
            <a:lvl1pPr>
              <a:defRPr sz="3200"/>
            </a:lvl1pPr>
          </a:lstStyle>
          <a:p>
            <a:pPr lvl="0"/>
            <a:r>
              <a:rPr lang="en-US" dirty="0"/>
              <a:t>Click to edit Master text styles</a:t>
            </a:r>
          </a:p>
        </p:txBody>
      </p:sp>
      <p:cxnSp>
        <p:nvCxnSpPr>
          <p:cNvPr id="8" name="Straight Connector 7">
            <a:extLst>
              <a:ext uri="{FF2B5EF4-FFF2-40B4-BE49-F238E27FC236}">
                <a16:creationId xmlns:a16="http://schemas.microsoft.com/office/drawing/2014/main" id="{C8AB02DC-F311-4ED9-8DA3-92AD450BB20C}"/>
              </a:ext>
            </a:extLst>
          </p:cNvPr>
          <p:cNvCxnSpPr/>
          <p:nvPr userDrawn="1"/>
        </p:nvCxnSpPr>
        <p:spPr>
          <a:xfrm>
            <a:off x="2815017" y="849573"/>
            <a:ext cx="0" cy="635902"/>
          </a:xfrm>
          <a:prstGeom prst="line">
            <a:avLst/>
          </a:prstGeom>
          <a:ln w="38100">
            <a:solidFill>
              <a:srgbClr val="009CD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069756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A9A3B-CF71-48AC-B4B0-550E5EC772C1}"/>
              </a:ext>
            </a:extLst>
          </p:cNvPr>
          <p:cNvSpPr>
            <a:spLocks noGrp="1"/>
          </p:cNvSpPr>
          <p:nvPr>
            <p:ph type="title"/>
          </p:nvPr>
        </p:nvSpPr>
        <p:spPr>
          <a:xfrm>
            <a:off x="616268" y="712393"/>
            <a:ext cx="10976290" cy="635902"/>
          </a:xfrm>
          <a:prstGeom prst="rect">
            <a:avLst/>
          </a:prstGeom>
        </p:spPr>
        <p:txBody>
          <a:bodyPr anchor="t"/>
          <a:lstStyle>
            <a:lvl1pPr>
              <a:defRPr sz="3200"/>
            </a:lvl1pPr>
          </a:lstStyle>
          <a:p>
            <a:r>
              <a:rPr lang="en-US" dirty="0"/>
              <a:t>Click to edit Master title style</a:t>
            </a:r>
          </a:p>
        </p:txBody>
      </p:sp>
      <p:cxnSp>
        <p:nvCxnSpPr>
          <p:cNvPr id="12" name="Straight Connector 11">
            <a:extLst>
              <a:ext uri="{FF2B5EF4-FFF2-40B4-BE49-F238E27FC236}">
                <a16:creationId xmlns:a16="http://schemas.microsoft.com/office/drawing/2014/main" id="{5F35575D-2A7B-417D-BB1B-9E538CFA647E}"/>
              </a:ext>
            </a:extLst>
          </p:cNvPr>
          <p:cNvCxnSpPr/>
          <p:nvPr userDrawn="1"/>
        </p:nvCxnSpPr>
        <p:spPr>
          <a:xfrm>
            <a:off x="447102" y="712393"/>
            <a:ext cx="0" cy="635902"/>
          </a:xfrm>
          <a:prstGeom prst="line">
            <a:avLst/>
          </a:prstGeom>
          <a:ln w="38100">
            <a:solidFill>
              <a:srgbClr val="009CD6"/>
            </a:solidFill>
          </a:ln>
        </p:spPr>
        <p:style>
          <a:lnRef idx="1">
            <a:schemeClr val="accent5"/>
          </a:lnRef>
          <a:fillRef idx="0">
            <a:schemeClr val="accent5"/>
          </a:fillRef>
          <a:effectRef idx="0">
            <a:schemeClr val="accent5"/>
          </a:effectRef>
          <a:fontRef idx="minor">
            <a:schemeClr val="tx1"/>
          </a:fontRef>
        </p:style>
      </p:cxnSp>
      <p:sp>
        <p:nvSpPr>
          <p:cNvPr id="14" name="Picture Placeholder 2">
            <a:extLst>
              <a:ext uri="{FF2B5EF4-FFF2-40B4-BE49-F238E27FC236}">
                <a16:creationId xmlns:a16="http://schemas.microsoft.com/office/drawing/2014/main" id="{5ED55E9E-BFC6-411F-90A8-B7CC917CD1B5}"/>
              </a:ext>
            </a:extLst>
          </p:cNvPr>
          <p:cNvSpPr>
            <a:spLocks noGrp="1"/>
          </p:cNvSpPr>
          <p:nvPr>
            <p:ph type="pic" idx="1" hasCustomPrompt="1"/>
          </p:nvPr>
        </p:nvSpPr>
        <p:spPr>
          <a:xfrm>
            <a:off x="616270" y="1487227"/>
            <a:ext cx="10976290" cy="4658380"/>
          </a:xfrm>
        </p:spPr>
        <p:txBody>
          <a:bodyPr anchor="ctr">
            <a:normAutofit/>
          </a:bodyPr>
          <a:lstStyle>
            <a:lvl1pPr marL="0" indent="0" algn="ctr">
              <a:buNone/>
              <a:defRPr sz="4000" i="1">
                <a:solidFill>
                  <a:schemeClr val="bg1">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image here</a:t>
            </a:r>
          </a:p>
        </p:txBody>
      </p:sp>
      <p:sp>
        <p:nvSpPr>
          <p:cNvPr id="13" name="TextBox 12">
            <a:extLst>
              <a:ext uri="{FF2B5EF4-FFF2-40B4-BE49-F238E27FC236}">
                <a16:creationId xmlns:a16="http://schemas.microsoft.com/office/drawing/2014/main" id="{F9DA661F-800A-4D80-80A8-E153B042F79F}"/>
              </a:ext>
            </a:extLst>
          </p:cNvPr>
          <p:cNvSpPr txBox="1"/>
          <p:nvPr userDrawn="1"/>
        </p:nvSpPr>
        <p:spPr>
          <a:xfrm>
            <a:off x="257387" y="6409386"/>
            <a:ext cx="24993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0" baseline="0" dirty="0">
                <a:solidFill>
                  <a:schemeClr val="bg1">
                    <a:lumMod val="65000"/>
                  </a:schemeClr>
                </a:solidFill>
                <a:latin typeface="Arial" panose="020B0604020202020204" pitchFamily="34" charset="0"/>
                <a:cs typeface="Arial" panose="020B0604020202020204" pitchFamily="34" charset="0"/>
              </a:rPr>
              <a:t>www.itu.int/COP</a:t>
            </a:r>
          </a:p>
        </p:txBody>
      </p:sp>
    </p:spTree>
    <p:extLst>
      <p:ext uri="{BB962C8B-B14F-4D97-AF65-F5344CB8AC3E}">
        <p14:creationId xmlns:p14="http://schemas.microsoft.com/office/powerpoint/2010/main" val="38660505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ontent with Capt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A9A3B-CF71-48AC-B4B0-550E5EC772C1}"/>
              </a:ext>
            </a:extLst>
          </p:cNvPr>
          <p:cNvSpPr>
            <a:spLocks noGrp="1"/>
          </p:cNvSpPr>
          <p:nvPr>
            <p:ph type="title"/>
          </p:nvPr>
        </p:nvSpPr>
        <p:spPr>
          <a:xfrm>
            <a:off x="616268" y="712393"/>
            <a:ext cx="10976290" cy="635902"/>
          </a:xfrm>
          <a:prstGeom prst="rect">
            <a:avLst/>
          </a:prstGeom>
        </p:spPr>
        <p:txBody>
          <a:bodyPr anchor="t"/>
          <a:lstStyle>
            <a:lvl1pPr>
              <a:defRPr sz="3200"/>
            </a:lvl1pPr>
          </a:lstStyle>
          <a:p>
            <a:r>
              <a:rPr lang="en-US" dirty="0"/>
              <a:t>Click to edit Master title style</a:t>
            </a:r>
          </a:p>
        </p:txBody>
      </p:sp>
      <p:cxnSp>
        <p:nvCxnSpPr>
          <p:cNvPr id="12" name="Straight Connector 11">
            <a:extLst>
              <a:ext uri="{FF2B5EF4-FFF2-40B4-BE49-F238E27FC236}">
                <a16:creationId xmlns:a16="http://schemas.microsoft.com/office/drawing/2014/main" id="{5F35575D-2A7B-417D-BB1B-9E538CFA647E}"/>
              </a:ext>
            </a:extLst>
          </p:cNvPr>
          <p:cNvCxnSpPr/>
          <p:nvPr userDrawn="1"/>
        </p:nvCxnSpPr>
        <p:spPr>
          <a:xfrm>
            <a:off x="447102" y="712393"/>
            <a:ext cx="0" cy="635902"/>
          </a:xfrm>
          <a:prstGeom prst="line">
            <a:avLst/>
          </a:prstGeom>
          <a:ln w="38100">
            <a:solidFill>
              <a:srgbClr val="009CD6"/>
            </a:solidFill>
          </a:ln>
        </p:spPr>
        <p:style>
          <a:lnRef idx="1">
            <a:schemeClr val="accent5"/>
          </a:lnRef>
          <a:fillRef idx="0">
            <a:schemeClr val="accent5"/>
          </a:fillRef>
          <a:effectRef idx="0">
            <a:schemeClr val="accent5"/>
          </a:effectRef>
          <a:fontRef idx="minor">
            <a:schemeClr val="tx1"/>
          </a:fontRef>
        </p:style>
      </p:cxnSp>
      <p:sp>
        <p:nvSpPr>
          <p:cNvPr id="14" name="Picture Placeholder 2">
            <a:extLst>
              <a:ext uri="{FF2B5EF4-FFF2-40B4-BE49-F238E27FC236}">
                <a16:creationId xmlns:a16="http://schemas.microsoft.com/office/drawing/2014/main" id="{5ED55E9E-BFC6-411F-90A8-B7CC917CD1B5}"/>
              </a:ext>
            </a:extLst>
          </p:cNvPr>
          <p:cNvSpPr>
            <a:spLocks noGrp="1"/>
          </p:cNvSpPr>
          <p:nvPr>
            <p:ph type="pic" idx="1" hasCustomPrompt="1"/>
          </p:nvPr>
        </p:nvSpPr>
        <p:spPr>
          <a:xfrm>
            <a:off x="616270" y="1487227"/>
            <a:ext cx="10976290" cy="4658380"/>
          </a:xfrm>
        </p:spPr>
        <p:txBody>
          <a:bodyPr anchor="ctr">
            <a:normAutofit/>
          </a:bodyPr>
          <a:lstStyle>
            <a:lvl1pPr marL="0" indent="0" algn="ctr">
              <a:buNone/>
              <a:defRPr sz="4000" i="1">
                <a:solidFill>
                  <a:schemeClr val="bg1">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image here</a:t>
            </a:r>
          </a:p>
        </p:txBody>
      </p:sp>
      <p:sp>
        <p:nvSpPr>
          <p:cNvPr id="13" name="TextBox 12">
            <a:extLst>
              <a:ext uri="{FF2B5EF4-FFF2-40B4-BE49-F238E27FC236}">
                <a16:creationId xmlns:a16="http://schemas.microsoft.com/office/drawing/2014/main" id="{F9DA661F-800A-4D80-80A8-E153B042F79F}"/>
              </a:ext>
            </a:extLst>
          </p:cNvPr>
          <p:cNvSpPr txBox="1"/>
          <p:nvPr userDrawn="1"/>
        </p:nvSpPr>
        <p:spPr>
          <a:xfrm>
            <a:off x="257387" y="6409386"/>
            <a:ext cx="24993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0" baseline="0" dirty="0">
                <a:solidFill>
                  <a:schemeClr val="bg1">
                    <a:lumMod val="65000"/>
                  </a:schemeClr>
                </a:solidFill>
                <a:latin typeface="Arial" panose="020B0604020202020204" pitchFamily="34" charset="0"/>
                <a:cs typeface="Arial" panose="020B0604020202020204" pitchFamily="34" charset="0"/>
              </a:rPr>
              <a:t>www.itu.int/COP</a:t>
            </a:r>
          </a:p>
        </p:txBody>
      </p:sp>
    </p:spTree>
    <p:extLst>
      <p:ext uri="{BB962C8B-B14F-4D97-AF65-F5344CB8AC3E}">
        <p14:creationId xmlns:p14="http://schemas.microsoft.com/office/powerpoint/2010/main" val="41391014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CD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08D5F-0C4B-4F2A-958D-D1D42D8E692F}"/>
              </a:ext>
            </a:extLst>
          </p:cNvPr>
          <p:cNvSpPr>
            <a:spLocks noGrp="1"/>
          </p:cNvSpPr>
          <p:nvPr>
            <p:ph type="ctrTitle"/>
          </p:nvPr>
        </p:nvSpPr>
        <p:spPr>
          <a:xfrm>
            <a:off x="1524000" y="1122363"/>
            <a:ext cx="9144000" cy="2387600"/>
          </a:xfrm>
          <a:prstGeom prst="rect">
            <a:avLst/>
          </a:prstGeom>
        </p:spPr>
        <p:txBody>
          <a:bodyPr anchor="b">
            <a:noAutofit/>
          </a:bodyPr>
          <a:lstStyle>
            <a:lvl1pPr algn="ctr">
              <a:defRPr sz="4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AFA257DB-81BD-4424-9522-15D1461D9968}"/>
              </a:ext>
            </a:extLst>
          </p:cNvPr>
          <p:cNvSpPr>
            <a:spLocks noGrp="1"/>
          </p:cNvSpPr>
          <p:nvPr>
            <p:ph type="subTitle" idx="1"/>
          </p:nvPr>
        </p:nvSpPr>
        <p:spPr>
          <a:xfrm>
            <a:off x="1524000" y="3602038"/>
            <a:ext cx="9144000" cy="1655762"/>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78915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009CD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B24AF-A5D5-4EE0-8C5F-19190DD6242E}"/>
              </a:ext>
            </a:extLst>
          </p:cNvPr>
          <p:cNvSpPr>
            <a:spLocks noGrp="1"/>
          </p:cNvSpPr>
          <p:nvPr>
            <p:ph type="title"/>
          </p:nvPr>
        </p:nvSpPr>
        <p:spPr>
          <a:xfrm>
            <a:off x="831850" y="2454442"/>
            <a:ext cx="10515600" cy="875999"/>
          </a:xfrm>
          <a:prstGeom prst="rect">
            <a:avLst/>
          </a:prstGeom>
        </p:spPr>
        <p:txBody>
          <a:bodyPr anchor="b">
            <a:noAutofit/>
          </a:bodyPr>
          <a:lstStyle>
            <a:lvl1pPr algn="ct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33295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6960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5543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Non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60825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1B0DA73-A4DB-4CF0-B22D-3E0D29E24154}" type="slidenum">
              <a:rPr lang="en-US" altLang="en-US"/>
              <a:pPr>
                <a:defRPr/>
              </a:pPr>
              <a:t>‹#›</a:t>
            </a:fld>
            <a:endParaRPr lang="en-US" altLang="en-US"/>
          </a:p>
        </p:txBody>
      </p:sp>
    </p:spTree>
    <p:extLst>
      <p:ext uri="{BB962C8B-B14F-4D97-AF65-F5344CB8AC3E}">
        <p14:creationId xmlns:p14="http://schemas.microsoft.com/office/powerpoint/2010/main" val="4112305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4536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grey bg">
    <p:bg>
      <p:bgPr>
        <a:solidFill>
          <a:srgbClr val="F4F4F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8065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0A339CD-6A5C-44CC-B893-9F8FFA02F5EC}"/>
              </a:ext>
            </a:extLst>
          </p:cNvPr>
          <p:cNvSpPr/>
          <p:nvPr userDrawn="1"/>
        </p:nvSpPr>
        <p:spPr>
          <a:xfrm>
            <a:off x="2799142" y="0"/>
            <a:ext cx="937253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645487-798F-461C-9A8B-77DCC7F0DDC5}"/>
              </a:ext>
            </a:extLst>
          </p:cNvPr>
          <p:cNvSpPr>
            <a:spLocks noGrp="1"/>
          </p:cNvSpPr>
          <p:nvPr>
            <p:ph type="title" hasCustomPrompt="1"/>
          </p:nvPr>
        </p:nvSpPr>
        <p:spPr>
          <a:xfrm>
            <a:off x="2982594" y="849573"/>
            <a:ext cx="8123377" cy="635902"/>
          </a:xfrm>
          <a:prstGeom prst="rect">
            <a:avLst/>
          </a:prstGeom>
        </p:spPr>
        <p:txBody>
          <a:bodyPr>
            <a:noAutofit/>
          </a:bodyPr>
          <a:lstStyle>
            <a:lvl1pPr>
              <a:defRPr sz="3200"/>
            </a:lvl1pPr>
          </a:lstStyle>
          <a:p>
            <a:pPr lvl="0"/>
            <a:r>
              <a:rPr lang="en-US" dirty="0"/>
              <a:t>Click to edit Master text styles</a:t>
            </a:r>
          </a:p>
        </p:txBody>
      </p:sp>
      <p:sp>
        <p:nvSpPr>
          <p:cNvPr id="3" name="Content Placeholder 2">
            <a:extLst>
              <a:ext uri="{FF2B5EF4-FFF2-40B4-BE49-F238E27FC236}">
                <a16:creationId xmlns:a16="http://schemas.microsoft.com/office/drawing/2014/main" id="{B31A647C-A7BD-47C9-962C-55289EF4CD84}"/>
              </a:ext>
            </a:extLst>
          </p:cNvPr>
          <p:cNvSpPr>
            <a:spLocks noGrp="1"/>
          </p:cNvSpPr>
          <p:nvPr>
            <p:ph idx="1" hasCustomPrompt="1"/>
          </p:nvPr>
        </p:nvSpPr>
        <p:spPr>
          <a:xfrm>
            <a:off x="3071804" y="1816887"/>
            <a:ext cx="8123382" cy="4370553"/>
          </a:xfrm>
        </p:spPr>
        <p:txBody>
          <a:bodyPr>
            <a:noAutofit/>
          </a:bodyPr>
          <a:lstStyle>
            <a:lvl1pPr marL="228600" indent="-137160">
              <a:lnSpc>
                <a:spcPts val="2400"/>
              </a:lnSpc>
              <a:buClr>
                <a:srgbClr val="009CD6"/>
              </a:buClr>
              <a:buFont typeface="Arial" panose="020B0604020202020204" pitchFamily="34" charset="0"/>
              <a:buChar char="•"/>
              <a:defRPr sz="1400" spc="20"/>
            </a:lvl1pPr>
            <a:lvl2pPr marL="685800" indent="-137160">
              <a:lnSpc>
                <a:spcPts val="2400"/>
              </a:lnSpc>
              <a:buClr>
                <a:srgbClr val="009CD6"/>
              </a:buClr>
              <a:buFont typeface="Arial" panose="020B0604020202020204" pitchFamily="34" charset="0"/>
              <a:buChar char="•"/>
              <a:defRPr sz="1400" spc="20"/>
            </a:lvl2pPr>
            <a:lvl3pPr marL="1143000" indent="-137160">
              <a:lnSpc>
                <a:spcPts val="2400"/>
              </a:lnSpc>
              <a:buClr>
                <a:srgbClr val="009CD6"/>
              </a:buClr>
              <a:buFont typeface="Arial" panose="020B0604020202020204" pitchFamily="34" charset="0"/>
              <a:buChar char="•"/>
              <a:defRPr sz="1400" spc="20"/>
            </a:lvl3pPr>
            <a:lvl4pPr marL="1600200" indent="-137160">
              <a:lnSpc>
                <a:spcPts val="2400"/>
              </a:lnSpc>
              <a:buClr>
                <a:srgbClr val="009CD6"/>
              </a:buClr>
              <a:buFont typeface="Arial" panose="020B0604020202020204" pitchFamily="34" charset="0"/>
              <a:buChar char="•"/>
              <a:defRPr sz="1400" spc="20"/>
            </a:lvl4pPr>
            <a:lvl5pPr>
              <a:buClr>
                <a:srgbClr val="5B9BD5"/>
              </a:buClr>
              <a:defRPr/>
            </a:lvl5pPr>
          </a:lstStyle>
          <a:p>
            <a:pPr lvl="0"/>
            <a:r>
              <a:rPr lang="en-US" dirty="0"/>
              <a:t>Second level</a:t>
            </a:r>
          </a:p>
          <a:p>
            <a:pPr lvl="1"/>
            <a:r>
              <a:rPr lang="en-US" dirty="0"/>
              <a:t>Third level</a:t>
            </a:r>
          </a:p>
          <a:p>
            <a:pPr lvl="2"/>
            <a:r>
              <a:rPr lang="en-US" dirty="0"/>
              <a:t>Fourth level</a:t>
            </a:r>
          </a:p>
          <a:p>
            <a:pPr lvl="3"/>
            <a:r>
              <a:rPr lang="en-US" dirty="0"/>
              <a:t>Fifth level</a:t>
            </a:r>
          </a:p>
        </p:txBody>
      </p:sp>
      <p:cxnSp>
        <p:nvCxnSpPr>
          <p:cNvPr id="14" name="Straight Connector 13">
            <a:extLst>
              <a:ext uri="{FF2B5EF4-FFF2-40B4-BE49-F238E27FC236}">
                <a16:creationId xmlns:a16="http://schemas.microsoft.com/office/drawing/2014/main" id="{90845B29-D0D0-4446-B37B-D2223E58D6B9}"/>
              </a:ext>
            </a:extLst>
          </p:cNvPr>
          <p:cNvCxnSpPr/>
          <p:nvPr userDrawn="1"/>
        </p:nvCxnSpPr>
        <p:spPr>
          <a:xfrm>
            <a:off x="2815017" y="849573"/>
            <a:ext cx="0" cy="635902"/>
          </a:xfrm>
          <a:prstGeom prst="line">
            <a:avLst/>
          </a:prstGeom>
          <a:ln w="38100">
            <a:solidFill>
              <a:srgbClr val="009CD6"/>
            </a:solidFill>
          </a:ln>
        </p:spPr>
        <p:style>
          <a:lnRef idx="1">
            <a:schemeClr val="accent5"/>
          </a:lnRef>
          <a:fillRef idx="0">
            <a:schemeClr val="accent5"/>
          </a:fillRef>
          <a:effectRef idx="0">
            <a:schemeClr val="accent5"/>
          </a:effectRef>
          <a:fontRef idx="minor">
            <a:schemeClr val="tx1"/>
          </a:fontRef>
        </p:style>
      </p:cxnSp>
      <p:sp>
        <p:nvSpPr>
          <p:cNvPr id="15" name="TextBox 14">
            <a:extLst>
              <a:ext uri="{FF2B5EF4-FFF2-40B4-BE49-F238E27FC236}">
                <a16:creationId xmlns:a16="http://schemas.microsoft.com/office/drawing/2014/main" id="{0F0DD41A-E3AA-4559-86A1-C3DB5182964F}"/>
              </a:ext>
            </a:extLst>
          </p:cNvPr>
          <p:cNvSpPr txBox="1"/>
          <p:nvPr userDrawn="1"/>
        </p:nvSpPr>
        <p:spPr>
          <a:xfrm>
            <a:off x="176107" y="6409386"/>
            <a:ext cx="24993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0" baseline="0" dirty="0">
                <a:solidFill>
                  <a:schemeClr val="bg1">
                    <a:lumMod val="65000"/>
                  </a:schemeClr>
                </a:solidFill>
                <a:latin typeface="Arial" panose="020B0604020202020204" pitchFamily="34" charset="0"/>
                <a:cs typeface="Arial" panose="020B0604020202020204" pitchFamily="34" charset="0"/>
              </a:rPr>
              <a:t>www.itu.int/COP</a:t>
            </a:r>
          </a:p>
        </p:txBody>
      </p:sp>
    </p:spTree>
    <p:extLst>
      <p:ext uri="{BB962C8B-B14F-4D97-AF65-F5344CB8AC3E}">
        <p14:creationId xmlns:p14="http://schemas.microsoft.com/office/powerpoint/2010/main" val="12158022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grey bg">
    <p:bg>
      <p:bgPr>
        <a:solidFill>
          <a:srgbClr val="009CD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99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C1BD08B-7EB6-4A3C-B302-107590EC4A69}"/>
              </a:ext>
            </a:extLst>
          </p:cNvPr>
          <p:cNvSpPr/>
          <p:nvPr userDrawn="1"/>
        </p:nvSpPr>
        <p:spPr>
          <a:xfrm>
            <a:off x="2799142" y="0"/>
            <a:ext cx="937253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C078E5A-AB76-4634-8AD9-64C991C6FC02}"/>
              </a:ext>
            </a:extLst>
          </p:cNvPr>
          <p:cNvSpPr>
            <a:spLocks noGrp="1"/>
          </p:cNvSpPr>
          <p:nvPr>
            <p:ph sz="half" idx="1" hasCustomPrompt="1"/>
          </p:nvPr>
        </p:nvSpPr>
        <p:spPr>
          <a:xfrm>
            <a:off x="3075855" y="1816096"/>
            <a:ext cx="3984630" cy="4351338"/>
          </a:xfrm>
        </p:spPr>
        <p:txBody>
          <a:bodyPr>
            <a:noAutofit/>
          </a:bodyPr>
          <a:lstStyle>
            <a:lvl1pPr marL="228600" indent="-137160">
              <a:buClr>
                <a:srgbClr val="009CD6"/>
              </a:buClr>
              <a:buFont typeface="Arial" panose="020B0604020202020204" pitchFamily="34" charset="0"/>
              <a:buChar char="•"/>
              <a:defRPr lang="en-US" spc="20" dirty="0"/>
            </a:lvl1pPr>
            <a:lvl2pPr marL="685800" indent="-137160">
              <a:buClr>
                <a:srgbClr val="009CD6"/>
              </a:buClr>
              <a:buFont typeface="Arial" panose="020B0604020202020204" pitchFamily="34" charset="0"/>
              <a:buChar char="•"/>
              <a:defRPr lang="en-US" spc="20" dirty="0"/>
            </a:lvl2pPr>
            <a:lvl3pPr marL="1143000" indent="-137160">
              <a:buClr>
                <a:srgbClr val="009CD6"/>
              </a:buClr>
              <a:buFont typeface="Arial" panose="020B0604020202020204" pitchFamily="34" charset="0"/>
              <a:buChar char="•"/>
              <a:defRPr lang="en-US" spc="20" dirty="0"/>
            </a:lvl3pPr>
            <a:lvl4pPr marL="1600200" indent="-137160">
              <a:buClr>
                <a:srgbClr val="009CD6"/>
              </a:buClr>
              <a:buFont typeface="Arial" panose="020B0604020202020204" pitchFamily="34" charset="0"/>
              <a:buChar char="•"/>
              <a:defRPr lang="en-US" spc="20" dirty="0"/>
            </a:lvl4pPr>
            <a:lvl5pPr>
              <a:buClr>
                <a:srgbClr val="5B9BD5"/>
              </a:buClr>
              <a:defRPr spc="0"/>
            </a:lvl5pPr>
          </a:lstStyle>
          <a:p>
            <a:pPr lvl="0"/>
            <a:r>
              <a:rPr lang="en-US" dirty="0"/>
              <a:t>Second level</a:t>
            </a:r>
          </a:p>
          <a:p>
            <a:pPr lvl="1"/>
            <a:r>
              <a:rPr lang="en-US" dirty="0"/>
              <a:t>Third level</a:t>
            </a:r>
          </a:p>
          <a:p>
            <a:pPr lvl="2"/>
            <a:r>
              <a:rPr lang="en-US" dirty="0"/>
              <a:t>Fourth level</a:t>
            </a:r>
          </a:p>
          <a:p>
            <a:pPr lvl="3"/>
            <a:r>
              <a:rPr lang="en-US" dirty="0"/>
              <a:t>Fifth level</a:t>
            </a:r>
          </a:p>
        </p:txBody>
      </p:sp>
      <p:sp>
        <p:nvSpPr>
          <p:cNvPr id="4" name="Content Placeholder 3">
            <a:extLst>
              <a:ext uri="{FF2B5EF4-FFF2-40B4-BE49-F238E27FC236}">
                <a16:creationId xmlns:a16="http://schemas.microsoft.com/office/drawing/2014/main" id="{4198F227-A22B-432C-84DE-6E0A3BE38D63}"/>
              </a:ext>
            </a:extLst>
          </p:cNvPr>
          <p:cNvSpPr>
            <a:spLocks noGrp="1"/>
          </p:cNvSpPr>
          <p:nvPr>
            <p:ph sz="half" idx="2" hasCustomPrompt="1"/>
          </p:nvPr>
        </p:nvSpPr>
        <p:spPr>
          <a:xfrm>
            <a:off x="7236837" y="1816887"/>
            <a:ext cx="3984631" cy="4351338"/>
          </a:xfrm>
        </p:spPr>
        <p:txBody>
          <a:bodyPr>
            <a:noAutofit/>
          </a:bodyPr>
          <a:lstStyle>
            <a:lvl1pPr marL="228600" indent="-137160">
              <a:buClr>
                <a:srgbClr val="009CD6"/>
              </a:buClr>
              <a:buFont typeface="Arial" panose="020B0604020202020204" pitchFamily="34" charset="0"/>
              <a:buChar char="•"/>
              <a:defRPr lang="en-US" spc="20" dirty="0"/>
            </a:lvl1pPr>
            <a:lvl2pPr marL="685800" indent="-137160">
              <a:buClr>
                <a:srgbClr val="009CD6"/>
              </a:buClr>
              <a:buFont typeface="Arial" panose="020B0604020202020204" pitchFamily="34" charset="0"/>
              <a:buChar char="•"/>
              <a:defRPr lang="en-US" spc="20" dirty="0"/>
            </a:lvl2pPr>
            <a:lvl3pPr marL="1143000" indent="-137160">
              <a:buClr>
                <a:srgbClr val="009CD6"/>
              </a:buClr>
              <a:buFont typeface="Arial" panose="020B0604020202020204" pitchFamily="34" charset="0"/>
              <a:buChar char="•"/>
              <a:defRPr lang="en-US" spc="20" dirty="0"/>
            </a:lvl3pPr>
            <a:lvl4pPr marL="1600200" indent="-137160">
              <a:buClr>
                <a:srgbClr val="009CD6"/>
              </a:buClr>
              <a:buFont typeface="Arial" panose="020B0604020202020204" pitchFamily="34" charset="0"/>
              <a:buChar char="•"/>
              <a:defRPr lang="en-US" spc="20" dirty="0"/>
            </a:lvl4pPr>
            <a:lvl5pPr>
              <a:buClr>
                <a:srgbClr val="5B9BD5"/>
              </a:buClr>
              <a:defRPr spc="0"/>
            </a:lvl5pPr>
          </a:lstStyle>
          <a:p>
            <a:pPr lvl="0"/>
            <a:r>
              <a:rPr lang="en-US" dirty="0"/>
              <a:t>Second level</a:t>
            </a:r>
          </a:p>
          <a:p>
            <a:pPr lvl="1"/>
            <a:r>
              <a:rPr lang="en-US" dirty="0"/>
              <a:t>Third level</a:t>
            </a:r>
          </a:p>
          <a:p>
            <a:pPr lvl="2"/>
            <a:r>
              <a:rPr lang="en-US" dirty="0"/>
              <a:t>Fourth level</a:t>
            </a:r>
          </a:p>
          <a:p>
            <a:pPr lvl="3"/>
            <a:r>
              <a:rPr lang="en-US" dirty="0"/>
              <a:t>Fifth level</a:t>
            </a:r>
          </a:p>
        </p:txBody>
      </p:sp>
      <p:sp>
        <p:nvSpPr>
          <p:cNvPr id="14" name="TextBox 13">
            <a:extLst>
              <a:ext uri="{FF2B5EF4-FFF2-40B4-BE49-F238E27FC236}">
                <a16:creationId xmlns:a16="http://schemas.microsoft.com/office/drawing/2014/main" id="{7EC1607A-7D50-402E-A24D-D5BFDC36168E}"/>
              </a:ext>
            </a:extLst>
          </p:cNvPr>
          <p:cNvSpPr txBox="1"/>
          <p:nvPr userDrawn="1"/>
        </p:nvSpPr>
        <p:spPr>
          <a:xfrm>
            <a:off x="176107" y="6409386"/>
            <a:ext cx="24993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0" baseline="0" dirty="0">
                <a:solidFill>
                  <a:schemeClr val="bg1">
                    <a:lumMod val="65000"/>
                  </a:schemeClr>
                </a:solidFill>
                <a:latin typeface="Arial" panose="020B0604020202020204" pitchFamily="34" charset="0"/>
                <a:cs typeface="Arial" panose="020B0604020202020204" pitchFamily="34" charset="0"/>
              </a:rPr>
              <a:t>www.itu.int/COP</a:t>
            </a:r>
          </a:p>
        </p:txBody>
      </p:sp>
      <p:sp>
        <p:nvSpPr>
          <p:cNvPr id="9" name="Title 1">
            <a:extLst>
              <a:ext uri="{FF2B5EF4-FFF2-40B4-BE49-F238E27FC236}">
                <a16:creationId xmlns:a16="http://schemas.microsoft.com/office/drawing/2014/main" id="{628A11E3-107A-46D5-BE30-5E8872295C5B}"/>
              </a:ext>
            </a:extLst>
          </p:cNvPr>
          <p:cNvSpPr>
            <a:spLocks noGrp="1"/>
          </p:cNvSpPr>
          <p:nvPr>
            <p:ph type="title" hasCustomPrompt="1"/>
          </p:nvPr>
        </p:nvSpPr>
        <p:spPr>
          <a:xfrm>
            <a:off x="2982594" y="849573"/>
            <a:ext cx="8238871" cy="635902"/>
          </a:xfrm>
          <a:prstGeom prst="rect">
            <a:avLst/>
          </a:prstGeom>
        </p:spPr>
        <p:txBody>
          <a:bodyPr>
            <a:noAutofit/>
          </a:bodyPr>
          <a:lstStyle>
            <a:lvl1pPr>
              <a:defRPr sz="3200"/>
            </a:lvl1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9946AE7A-FF2C-4E28-A42C-CA780792192D}"/>
              </a:ext>
            </a:extLst>
          </p:cNvPr>
          <p:cNvCxnSpPr/>
          <p:nvPr userDrawn="1"/>
        </p:nvCxnSpPr>
        <p:spPr>
          <a:xfrm>
            <a:off x="2815017" y="849573"/>
            <a:ext cx="0" cy="635902"/>
          </a:xfrm>
          <a:prstGeom prst="line">
            <a:avLst/>
          </a:prstGeom>
          <a:ln w="38100">
            <a:solidFill>
              <a:srgbClr val="009CD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951374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7448378-ED0D-4F7C-90E7-4BCAD0A493AD}"/>
              </a:ext>
            </a:extLst>
          </p:cNvPr>
          <p:cNvSpPr/>
          <p:nvPr userDrawn="1"/>
        </p:nvSpPr>
        <p:spPr>
          <a:xfrm>
            <a:off x="2799142" y="0"/>
            <a:ext cx="937253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3" name="Text Placeholder 2">
            <a:extLst>
              <a:ext uri="{FF2B5EF4-FFF2-40B4-BE49-F238E27FC236}">
                <a16:creationId xmlns:a16="http://schemas.microsoft.com/office/drawing/2014/main" id="{A8D6A0DE-A965-4E02-8A8B-981E2FDE590E}"/>
              </a:ext>
            </a:extLst>
          </p:cNvPr>
          <p:cNvSpPr>
            <a:spLocks noGrp="1"/>
          </p:cNvSpPr>
          <p:nvPr>
            <p:ph type="body" idx="1"/>
          </p:nvPr>
        </p:nvSpPr>
        <p:spPr>
          <a:xfrm>
            <a:off x="3087382" y="1804513"/>
            <a:ext cx="4001783" cy="496095"/>
          </a:xfrm>
        </p:spPr>
        <p:txBody>
          <a:bodyPr anchor="t">
            <a:noAutofit/>
          </a:bodyPr>
          <a:lstStyle>
            <a:lvl1pPr marL="0" indent="0">
              <a:lnSpc>
                <a:spcPts val="2400"/>
              </a:lnSpc>
              <a:buNone/>
              <a:defRPr sz="1400" b="0" spc="3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B820F59-7539-405E-B005-C5C92782E908}"/>
              </a:ext>
            </a:extLst>
          </p:cNvPr>
          <p:cNvSpPr>
            <a:spLocks noGrp="1"/>
          </p:cNvSpPr>
          <p:nvPr>
            <p:ph sz="half" idx="2" hasCustomPrompt="1"/>
          </p:nvPr>
        </p:nvSpPr>
        <p:spPr>
          <a:xfrm>
            <a:off x="3087382" y="2300608"/>
            <a:ext cx="4001783" cy="3684588"/>
          </a:xfrm>
        </p:spPr>
        <p:txBody>
          <a:bodyPr>
            <a:noAutofit/>
          </a:bodyPr>
          <a:lstStyle>
            <a:lvl1pPr marL="228600" indent="-137160">
              <a:lnSpc>
                <a:spcPts val="2400"/>
              </a:lnSpc>
              <a:buClr>
                <a:srgbClr val="009CD6"/>
              </a:buClr>
              <a:buSzPct val="104000"/>
              <a:buFont typeface="Arial" panose="020B0604020202020204" pitchFamily="34" charset="0"/>
              <a:buChar char="•"/>
              <a:defRPr sz="1400" spc="30" baseline="0"/>
            </a:lvl1pPr>
            <a:lvl2pPr marL="685800" indent="-137160">
              <a:lnSpc>
                <a:spcPts val="2400"/>
              </a:lnSpc>
              <a:buClr>
                <a:srgbClr val="009CD6"/>
              </a:buClr>
              <a:buFont typeface="Arial" panose="020B0604020202020204" pitchFamily="34" charset="0"/>
              <a:buChar char="•"/>
              <a:defRPr sz="1400" spc="30" baseline="0"/>
            </a:lvl2pPr>
          </a:lstStyle>
          <a:p>
            <a:pPr lvl="0"/>
            <a:r>
              <a:rPr lang="en-US" dirty="0"/>
              <a:t>Second level</a:t>
            </a:r>
          </a:p>
          <a:p>
            <a:pPr lvl="1"/>
            <a:r>
              <a:rPr lang="en-US" dirty="0"/>
              <a:t>Third level</a:t>
            </a:r>
          </a:p>
        </p:txBody>
      </p:sp>
      <p:sp>
        <p:nvSpPr>
          <p:cNvPr id="15" name="TextBox 14">
            <a:extLst>
              <a:ext uri="{FF2B5EF4-FFF2-40B4-BE49-F238E27FC236}">
                <a16:creationId xmlns:a16="http://schemas.microsoft.com/office/drawing/2014/main" id="{9480009F-7D1F-437F-8617-7F93D3743130}"/>
              </a:ext>
            </a:extLst>
          </p:cNvPr>
          <p:cNvSpPr txBox="1"/>
          <p:nvPr userDrawn="1"/>
        </p:nvSpPr>
        <p:spPr>
          <a:xfrm>
            <a:off x="176107" y="6409386"/>
            <a:ext cx="24993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0" baseline="0" dirty="0">
                <a:solidFill>
                  <a:schemeClr val="bg1">
                    <a:lumMod val="65000"/>
                  </a:schemeClr>
                </a:solidFill>
                <a:latin typeface="Arial" panose="020B0604020202020204" pitchFamily="34" charset="0"/>
                <a:cs typeface="Arial" panose="020B0604020202020204" pitchFamily="34" charset="0"/>
              </a:rPr>
              <a:t>www.itu.int/COP</a:t>
            </a:r>
          </a:p>
        </p:txBody>
      </p:sp>
      <p:sp>
        <p:nvSpPr>
          <p:cNvPr id="17" name="Text Placeholder 2">
            <a:extLst>
              <a:ext uri="{FF2B5EF4-FFF2-40B4-BE49-F238E27FC236}">
                <a16:creationId xmlns:a16="http://schemas.microsoft.com/office/drawing/2014/main" id="{9AE6D208-1F00-412A-86E9-1A7081F56572}"/>
              </a:ext>
            </a:extLst>
          </p:cNvPr>
          <p:cNvSpPr>
            <a:spLocks noGrp="1"/>
          </p:cNvSpPr>
          <p:nvPr>
            <p:ph type="body" idx="10"/>
          </p:nvPr>
        </p:nvSpPr>
        <p:spPr>
          <a:xfrm>
            <a:off x="7249024" y="1804513"/>
            <a:ext cx="4001783" cy="496095"/>
          </a:xfrm>
        </p:spPr>
        <p:txBody>
          <a:bodyPr anchor="t">
            <a:noAutofit/>
          </a:bodyPr>
          <a:lstStyle>
            <a:lvl1pPr marL="0" indent="0">
              <a:lnSpc>
                <a:spcPts val="2400"/>
              </a:lnSpc>
              <a:buNone/>
              <a:defRPr sz="1400" b="0" spc="3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8" name="Content Placeholder 3">
            <a:extLst>
              <a:ext uri="{FF2B5EF4-FFF2-40B4-BE49-F238E27FC236}">
                <a16:creationId xmlns:a16="http://schemas.microsoft.com/office/drawing/2014/main" id="{B8B83478-806A-4C07-A7A7-0CDF7E621EB5}"/>
              </a:ext>
            </a:extLst>
          </p:cNvPr>
          <p:cNvSpPr>
            <a:spLocks noGrp="1"/>
          </p:cNvSpPr>
          <p:nvPr>
            <p:ph sz="half" idx="11" hasCustomPrompt="1"/>
          </p:nvPr>
        </p:nvSpPr>
        <p:spPr>
          <a:xfrm>
            <a:off x="7249024" y="2300608"/>
            <a:ext cx="4001783" cy="3684588"/>
          </a:xfrm>
        </p:spPr>
        <p:txBody>
          <a:bodyPr>
            <a:noAutofit/>
          </a:bodyPr>
          <a:lstStyle>
            <a:lvl1pPr marL="228600" indent="-137160">
              <a:lnSpc>
                <a:spcPts val="2400"/>
              </a:lnSpc>
              <a:buClr>
                <a:srgbClr val="009CD6"/>
              </a:buClr>
              <a:buSzPct val="104000"/>
              <a:buFont typeface="Arial" panose="020B0604020202020204" pitchFamily="34" charset="0"/>
              <a:buChar char="•"/>
              <a:defRPr sz="1400" spc="30" baseline="0"/>
            </a:lvl1pPr>
            <a:lvl2pPr marL="685800" indent="-137160">
              <a:lnSpc>
                <a:spcPts val="2400"/>
              </a:lnSpc>
              <a:buClr>
                <a:srgbClr val="009CD6"/>
              </a:buClr>
              <a:buFont typeface="Arial" panose="020B0604020202020204" pitchFamily="34" charset="0"/>
              <a:buChar char="•"/>
              <a:defRPr sz="1400" spc="30" baseline="0"/>
            </a:lvl2pPr>
          </a:lstStyle>
          <a:p>
            <a:pPr lvl="0"/>
            <a:r>
              <a:rPr lang="en-US" dirty="0"/>
              <a:t>Second level</a:t>
            </a:r>
          </a:p>
          <a:p>
            <a:pPr lvl="1"/>
            <a:r>
              <a:rPr lang="en-US" dirty="0"/>
              <a:t>Third level</a:t>
            </a:r>
          </a:p>
        </p:txBody>
      </p:sp>
      <p:sp>
        <p:nvSpPr>
          <p:cNvPr id="11" name="Title 1">
            <a:extLst>
              <a:ext uri="{FF2B5EF4-FFF2-40B4-BE49-F238E27FC236}">
                <a16:creationId xmlns:a16="http://schemas.microsoft.com/office/drawing/2014/main" id="{4CEC8E20-C27A-4589-888C-445DC4138039}"/>
              </a:ext>
            </a:extLst>
          </p:cNvPr>
          <p:cNvSpPr>
            <a:spLocks noGrp="1"/>
          </p:cNvSpPr>
          <p:nvPr>
            <p:ph type="title" hasCustomPrompt="1"/>
          </p:nvPr>
        </p:nvSpPr>
        <p:spPr>
          <a:xfrm>
            <a:off x="2982594" y="849573"/>
            <a:ext cx="8268210" cy="635902"/>
          </a:xfrm>
          <a:prstGeom prst="rect">
            <a:avLst/>
          </a:prstGeom>
        </p:spPr>
        <p:txBody>
          <a:bodyPr>
            <a:noAutofit/>
          </a:bodyPr>
          <a:lstStyle>
            <a:lvl1pPr>
              <a:defRPr sz="3200"/>
            </a:lvl1pPr>
          </a:lstStyle>
          <a:p>
            <a:pPr lvl="0"/>
            <a:r>
              <a:rPr lang="en-US" dirty="0"/>
              <a:t>Click to edit Master text styles</a:t>
            </a:r>
          </a:p>
        </p:txBody>
      </p:sp>
      <p:cxnSp>
        <p:nvCxnSpPr>
          <p:cNvPr id="14" name="Straight Connector 13">
            <a:extLst>
              <a:ext uri="{FF2B5EF4-FFF2-40B4-BE49-F238E27FC236}">
                <a16:creationId xmlns:a16="http://schemas.microsoft.com/office/drawing/2014/main" id="{9269C6EC-04B2-4B4C-B7B8-7803E5B7717B}"/>
              </a:ext>
            </a:extLst>
          </p:cNvPr>
          <p:cNvCxnSpPr/>
          <p:nvPr userDrawn="1"/>
        </p:nvCxnSpPr>
        <p:spPr>
          <a:xfrm>
            <a:off x="2815017" y="849573"/>
            <a:ext cx="0" cy="635902"/>
          </a:xfrm>
          <a:prstGeom prst="line">
            <a:avLst/>
          </a:prstGeom>
          <a:ln w="38100">
            <a:solidFill>
              <a:srgbClr val="009CD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880388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333CFF9-AD29-49CE-92E6-7160016D014C}"/>
              </a:ext>
            </a:extLst>
          </p:cNvPr>
          <p:cNvSpPr/>
          <p:nvPr userDrawn="1"/>
        </p:nvSpPr>
        <p:spPr>
          <a:xfrm>
            <a:off x="2799142" y="0"/>
            <a:ext cx="937253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2CF752D4-D41F-48C8-BC93-770A10B9CEFC}"/>
              </a:ext>
            </a:extLst>
          </p:cNvPr>
          <p:cNvSpPr>
            <a:spLocks noGrp="1"/>
          </p:cNvSpPr>
          <p:nvPr>
            <p:ph type="body" sz="half" idx="2" hasCustomPrompt="1"/>
          </p:nvPr>
        </p:nvSpPr>
        <p:spPr>
          <a:xfrm>
            <a:off x="3081692" y="1828006"/>
            <a:ext cx="4090872" cy="4257834"/>
          </a:xfrm>
        </p:spPr>
        <p:txBody>
          <a:bodyPr>
            <a:noAutofit/>
          </a:bodyPr>
          <a:lstStyle>
            <a:lvl1pPr marL="0" indent="0">
              <a:lnSpc>
                <a:spcPts val="2400"/>
              </a:lnSpc>
              <a:buNone/>
              <a:defRPr sz="1600" spc="2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 </a:t>
            </a:r>
          </a:p>
        </p:txBody>
      </p:sp>
      <p:sp>
        <p:nvSpPr>
          <p:cNvPr id="13" name="Text Placeholder 3">
            <a:extLst>
              <a:ext uri="{FF2B5EF4-FFF2-40B4-BE49-F238E27FC236}">
                <a16:creationId xmlns:a16="http://schemas.microsoft.com/office/drawing/2014/main" id="{3E0F6D26-4165-4298-B9DF-69A0CA57C654}"/>
              </a:ext>
            </a:extLst>
          </p:cNvPr>
          <p:cNvSpPr>
            <a:spLocks noGrp="1"/>
          </p:cNvSpPr>
          <p:nvPr>
            <p:ph type="body" sz="half" idx="14" hasCustomPrompt="1"/>
          </p:nvPr>
        </p:nvSpPr>
        <p:spPr>
          <a:xfrm>
            <a:off x="7371433" y="1828006"/>
            <a:ext cx="4090872" cy="4257834"/>
          </a:xfrm>
        </p:spPr>
        <p:txBody>
          <a:bodyPr>
            <a:noAutofit/>
          </a:bodyPr>
          <a:lstStyle>
            <a:lvl1pPr marL="0" indent="0">
              <a:lnSpc>
                <a:spcPts val="2400"/>
              </a:lnSpc>
              <a:buNone/>
              <a:defRPr sz="1600" spc="2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 </a:t>
            </a:r>
          </a:p>
        </p:txBody>
      </p:sp>
      <p:sp>
        <p:nvSpPr>
          <p:cNvPr id="15" name="TextBox 14">
            <a:extLst>
              <a:ext uri="{FF2B5EF4-FFF2-40B4-BE49-F238E27FC236}">
                <a16:creationId xmlns:a16="http://schemas.microsoft.com/office/drawing/2014/main" id="{120BDF0A-2959-41FB-AA69-9936BEE2197F}"/>
              </a:ext>
            </a:extLst>
          </p:cNvPr>
          <p:cNvSpPr txBox="1"/>
          <p:nvPr userDrawn="1"/>
        </p:nvSpPr>
        <p:spPr>
          <a:xfrm>
            <a:off x="176107" y="6409386"/>
            <a:ext cx="24993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0" baseline="0" dirty="0">
                <a:solidFill>
                  <a:schemeClr val="bg1">
                    <a:lumMod val="65000"/>
                  </a:schemeClr>
                </a:solidFill>
                <a:latin typeface="Arial" panose="020B0604020202020204" pitchFamily="34" charset="0"/>
                <a:cs typeface="Arial" panose="020B0604020202020204" pitchFamily="34" charset="0"/>
              </a:rPr>
              <a:t>www.itu.int/COP</a:t>
            </a:r>
          </a:p>
        </p:txBody>
      </p:sp>
      <p:sp>
        <p:nvSpPr>
          <p:cNvPr id="8" name="Title 1">
            <a:extLst>
              <a:ext uri="{FF2B5EF4-FFF2-40B4-BE49-F238E27FC236}">
                <a16:creationId xmlns:a16="http://schemas.microsoft.com/office/drawing/2014/main" id="{8C86F7E5-750B-44B9-B7F9-B2A461E48E50}"/>
              </a:ext>
            </a:extLst>
          </p:cNvPr>
          <p:cNvSpPr>
            <a:spLocks noGrp="1"/>
          </p:cNvSpPr>
          <p:nvPr>
            <p:ph type="title" hasCustomPrompt="1"/>
          </p:nvPr>
        </p:nvSpPr>
        <p:spPr>
          <a:xfrm>
            <a:off x="2982594" y="849573"/>
            <a:ext cx="8479699" cy="635902"/>
          </a:xfrm>
          <a:prstGeom prst="rect">
            <a:avLst/>
          </a:prstGeom>
        </p:spPr>
        <p:txBody>
          <a:bodyPr>
            <a:noAutofit/>
          </a:bodyPr>
          <a:lstStyle>
            <a:lvl1pPr>
              <a:defRPr sz="3200"/>
            </a:lvl1pPr>
          </a:lstStyle>
          <a:p>
            <a:pPr lvl="0"/>
            <a:r>
              <a:rPr lang="en-US" dirty="0"/>
              <a:t>Click to edit Master text styles</a:t>
            </a:r>
          </a:p>
        </p:txBody>
      </p:sp>
      <p:cxnSp>
        <p:nvCxnSpPr>
          <p:cNvPr id="10" name="Straight Connector 9">
            <a:extLst>
              <a:ext uri="{FF2B5EF4-FFF2-40B4-BE49-F238E27FC236}">
                <a16:creationId xmlns:a16="http://schemas.microsoft.com/office/drawing/2014/main" id="{95536CD0-EF9F-4D95-8A4C-9755A7B1E34D}"/>
              </a:ext>
            </a:extLst>
          </p:cNvPr>
          <p:cNvCxnSpPr/>
          <p:nvPr userDrawn="1"/>
        </p:nvCxnSpPr>
        <p:spPr>
          <a:xfrm>
            <a:off x="2815017" y="849573"/>
            <a:ext cx="0" cy="635902"/>
          </a:xfrm>
          <a:prstGeom prst="line">
            <a:avLst/>
          </a:prstGeom>
          <a:ln w="38100">
            <a:solidFill>
              <a:srgbClr val="009CD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7181760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4131753-3667-4562-8F58-DFFD7086C9F7}"/>
              </a:ext>
            </a:extLst>
          </p:cNvPr>
          <p:cNvSpPr/>
          <p:nvPr userDrawn="1"/>
        </p:nvSpPr>
        <p:spPr>
          <a:xfrm>
            <a:off x="2799142" y="0"/>
            <a:ext cx="937253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2CF752D4-D41F-48C8-BC93-770A10B9CEFC}"/>
              </a:ext>
            </a:extLst>
          </p:cNvPr>
          <p:cNvSpPr>
            <a:spLocks noGrp="1"/>
          </p:cNvSpPr>
          <p:nvPr>
            <p:ph type="body" sz="half" idx="2" hasCustomPrompt="1"/>
          </p:nvPr>
        </p:nvSpPr>
        <p:spPr>
          <a:xfrm>
            <a:off x="3104216" y="1828006"/>
            <a:ext cx="8001755" cy="4359434"/>
          </a:xfrm>
        </p:spPr>
        <p:txBody>
          <a:bodyPr>
            <a:noAutofit/>
          </a:bodyPr>
          <a:lstStyle>
            <a:lvl1pPr marL="0" indent="0">
              <a:lnSpc>
                <a:spcPts val="2400"/>
              </a:lnSpc>
              <a:buNone/>
              <a:defRPr sz="1400" spc="2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 </a:t>
            </a:r>
          </a:p>
        </p:txBody>
      </p:sp>
      <p:sp>
        <p:nvSpPr>
          <p:cNvPr id="14" name="TextBox 13">
            <a:extLst>
              <a:ext uri="{FF2B5EF4-FFF2-40B4-BE49-F238E27FC236}">
                <a16:creationId xmlns:a16="http://schemas.microsoft.com/office/drawing/2014/main" id="{8074A46A-76EA-4BD3-BD9A-69BC5CC215F5}"/>
              </a:ext>
            </a:extLst>
          </p:cNvPr>
          <p:cNvSpPr txBox="1"/>
          <p:nvPr userDrawn="1"/>
        </p:nvSpPr>
        <p:spPr>
          <a:xfrm>
            <a:off x="176107" y="6409386"/>
            <a:ext cx="24993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0" baseline="0" dirty="0">
                <a:solidFill>
                  <a:schemeClr val="bg1">
                    <a:lumMod val="65000"/>
                  </a:schemeClr>
                </a:solidFill>
                <a:latin typeface="Arial" panose="020B0604020202020204" pitchFamily="34" charset="0"/>
                <a:cs typeface="Arial" panose="020B0604020202020204" pitchFamily="34" charset="0"/>
              </a:rPr>
              <a:t>www.itu.int/COP</a:t>
            </a:r>
          </a:p>
        </p:txBody>
      </p:sp>
      <p:sp>
        <p:nvSpPr>
          <p:cNvPr id="7" name="Title 1">
            <a:extLst>
              <a:ext uri="{FF2B5EF4-FFF2-40B4-BE49-F238E27FC236}">
                <a16:creationId xmlns:a16="http://schemas.microsoft.com/office/drawing/2014/main" id="{EA0B2203-9207-46C3-87CB-F3A8D3DEAF62}"/>
              </a:ext>
            </a:extLst>
          </p:cNvPr>
          <p:cNvSpPr>
            <a:spLocks noGrp="1"/>
          </p:cNvSpPr>
          <p:nvPr>
            <p:ph type="title" hasCustomPrompt="1"/>
          </p:nvPr>
        </p:nvSpPr>
        <p:spPr>
          <a:xfrm>
            <a:off x="2982594" y="849573"/>
            <a:ext cx="8123377" cy="635902"/>
          </a:xfrm>
          <a:prstGeom prst="rect">
            <a:avLst/>
          </a:prstGeom>
        </p:spPr>
        <p:txBody>
          <a:bodyPr>
            <a:noAutofit/>
          </a:bodyPr>
          <a:lstStyle>
            <a:lvl1pPr>
              <a:defRPr sz="3200"/>
            </a:lvl1pPr>
          </a:lstStyle>
          <a:p>
            <a:pPr lvl="0"/>
            <a:r>
              <a:rPr lang="en-US" dirty="0"/>
              <a:t>Click to edit Master text styles</a:t>
            </a:r>
          </a:p>
        </p:txBody>
      </p:sp>
      <p:cxnSp>
        <p:nvCxnSpPr>
          <p:cNvPr id="9" name="Straight Connector 8">
            <a:extLst>
              <a:ext uri="{FF2B5EF4-FFF2-40B4-BE49-F238E27FC236}">
                <a16:creationId xmlns:a16="http://schemas.microsoft.com/office/drawing/2014/main" id="{A38F4D2F-D24B-43D9-B1D8-7F9CCDD8C3E9}"/>
              </a:ext>
            </a:extLst>
          </p:cNvPr>
          <p:cNvCxnSpPr/>
          <p:nvPr userDrawn="1"/>
        </p:nvCxnSpPr>
        <p:spPr>
          <a:xfrm>
            <a:off x="2815017" y="849573"/>
            <a:ext cx="0" cy="635902"/>
          </a:xfrm>
          <a:prstGeom prst="line">
            <a:avLst/>
          </a:prstGeom>
          <a:ln w="38100">
            <a:solidFill>
              <a:srgbClr val="009CD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1443472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5ED55E9E-BFC6-411F-90A8-B7CC917CD1B5}"/>
              </a:ext>
            </a:extLst>
          </p:cNvPr>
          <p:cNvSpPr>
            <a:spLocks noGrp="1"/>
          </p:cNvSpPr>
          <p:nvPr>
            <p:ph type="pic" idx="1" hasCustomPrompt="1"/>
          </p:nvPr>
        </p:nvSpPr>
        <p:spPr>
          <a:xfrm>
            <a:off x="0" y="-1"/>
            <a:ext cx="4876802" cy="6294583"/>
          </a:xfrm>
        </p:spPr>
        <p:txBody>
          <a:bodyPr anchor="ctr">
            <a:normAutofit/>
          </a:bodyPr>
          <a:lstStyle>
            <a:lvl1pPr marL="0" indent="0" algn="ctr">
              <a:buNone/>
              <a:defRPr sz="4000" i="1">
                <a:solidFill>
                  <a:schemeClr val="bg1">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image here</a:t>
            </a:r>
          </a:p>
        </p:txBody>
      </p:sp>
      <p:sp>
        <p:nvSpPr>
          <p:cNvPr id="13" name="Rectangle 12">
            <a:extLst>
              <a:ext uri="{FF2B5EF4-FFF2-40B4-BE49-F238E27FC236}">
                <a16:creationId xmlns:a16="http://schemas.microsoft.com/office/drawing/2014/main" id="{14718F21-972E-41C3-BC10-447431AA7F07}"/>
              </a:ext>
            </a:extLst>
          </p:cNvPr>
          <p:cNvSpPr/>
          <p:nvPr userDrawn="1"/>
        </p:nvSpPr>
        <p:spPr>
          <a:xfrm>
            <a:off x="4876802" y="0"/>
            <a:ext cx="731519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2CF752D4-D41F-48C8-BC93-770A10B9CEFC}"/>
              </a:ext>
            </a:extLst>
          </p:cNvPr>
          <p:cNvSpPr>
            <a:spLocks noGrp="1"/>
          </p:cNvSpPr>
          <p:nvPr>
            <p:ph type="body" sz="half" idx="2" hasCustomPrompt="1"/>
          </p:nvPr>
        </p:nvSpPr>
        <p:spPr>
          <a:xfrm>
            <a:off x="5169883" y="1807686"/>
            <a:ext cx="6422673" cy="4257834"/>
          </a:xfrm>
        </p:spPr>
        <p:txBody>
          <a:bodyPr>
            <a:noAutofit/>
          </a:bodyPr>
          <a:lstStyle>
            <a:lvl1pPr marL="0" indent="0">
              <a:lnSpc>
                <a:spcPts val="2400"/>
              </a:lnSpc>
              <a:buNone/>
              <a:defRPr sz="1400" spc="2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 </a:t>
            </a:r>
          </a:p>
        </p:txBody>
      </p:sp>
      <p:sp>
        <p:nvSpPr>
          <p:cNvPr id="16" name="TextBox 15">
            <a:extLst>
              <a:ext uri="{FF2B5EF4-FFF2-40B4-BE49-F238E27FC236}">
                <a16:creationId xmlns:a16="http://schemas.microsoft.com/office/drawing/2014/main" id="{28526C13-9162-410F-8007-F7A7EB69F3B7}"/>
              </a:ext>
            </a:extLst>
          </p:cNvPr>
          <p:cNvSpPr txBox="1"/>
          <p:nvPr userDrawn="1"/>
        </p:nvSpPr>
        <p:spPr>
          <a:xfrm>
            <a:off x="176107" y="6409386"/>
            <a:ext cx="24993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0" baseline="0" dirty="0">
                <a:solidFill>
                  <a:schemeClr val="bg1">
                    <a:lumMod val="65000"/>
                  </a:schemeClr>
                </a:solidFill>
                <a:latin typeface="Arial" panose="020B0604020202020204" pitchFamily="34" charset="0"/>
                <a:cs typeface="Arial" panose="020B0604020202020204" pitchFamily="34" charset="0"/>
              </a:rPr>
              <a:t>www.itu.int/COP</a:t>
            </a:r>
          </a:p>
        </p:txBody>
      </p:sp>
      <p:cxnSp>
        <p:nvCxnSpPr>
          <p:cNvPr id="10" name="Straight Connector 9">
            <a:extLst>
              <a:ext uri="{FF2B5EF4-FFF2-40B4-BE49-F238E27FC236}">
                <a16:creationId xmlns:a16="http://schemas.microsoft.com/office/drawing/2014/main" id="{0B964690-555F-4B95-B679-92D0F1B3EFD0}"/>
              </a:ext>
            </a:extLst>
          </p:cNvPr>
          <p:cNvCxnSpPr/>
          <p:nvPr userDrawn="1"/>
        </p:nvCxnSpPr>
        <p:spPr>
          <a:xfrm>
            <a:off x="4900707" y="849573"/>
            <a:ext cx="0" cy="635902"/>
          </a:xfrm>
          <a:prstGeom prst="line">
            <a:avLst/>
          </a:prstGeom>
          <a:ln w="38100">
            <a:solidFill>
              <a:srgbClr val="009CD6"/>
            </a:solidFill>
          </a:ln>
        </p:spPr>
        <p:style>
          <a:lnRef idx="1">
            <a:schemeClr val="accent5"/>
          </a:lnRef>
          <a:fillRef idx="0">
            <a:schemeClr val="accent5"/>
          </a:fillRef>
          <a:effectRef idx="0">
            <a:schemeClr val="accent5"/>
          </a:effectRef>
          <a:fontRef idx="minor">
            <a:schemeClr val="tx1"/>
          </a:fontRef>
        </p:style>
      </p:cxnSp>
      <p:sp>
        <p:nvSpPr>
          <p:cNvPr id="15" name="Title 1">
            <a:extLst>
              <a:ext uri="{FF2B5EF4-FFF2-40B4-BE49-F238E27FC236}">
                <a16:creationId xmlns:a16="http://schemas.microsoft.com/office/drawing/2014/main" id="{1495DF11-8C13-47CF-AC43-3D374F6C507D}"/>
              </a:ext>
            </a:extLst>
          </p:cNvPr>
          <p:cNvSpPr>
            <a:spLocks noGrp="1"/>
          </p:cNvSpPr>
          <p:nvPr>
            <p:ph type="title"/>
          </p:nvPr>
        </p:nvSpPr>
        <p:spPr>
          <a:xfrm>
            <a:off x="5088603" y="849573"/>
            <a:ext cx="6503950" cy="635902"/>
          </a:xfrm>
          <a:prstGeom prst="rect">
            <a:avLst/>
          </a:prstGeom>
        </p:spPr>
        <p:txBody>
          <a:bodyPr anchor="t"/>
          <a:lstStyle>
            <a:lvl1pPr>
              <a:defRPr sz="3200"/>
            </a:lvl1pPr>
          </a:lstStyle>
          <a:p>
            <a:r>
              <a:rPr lang="en-US" dirty="0"/>
              <a:t>Click to edit Master title style</a:t>
            </a:r>
          </a:p>
        </p:txBody>
      </p:sp>
    </p:spTree>
    <p:extLst>
      <p:ext uri="{BB962C8B-B14F-4D97-AF65-F5344CB8AC3E}">
        <p14:creationId xmlns:p14="http://schemas.microsoft.com/office/powerpoint/2010/main" val="26527703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5ED55E9E-BFC6-411F-90A8-B7CC917CD1B5}"/>
              </a:ext>
            </a:extLst>
          </p:cNvPr>
          <p:cNvSpPr>
            <a:spLocks noGrp="1"/>
          </p:cNvSpPr>
          <p:nvPr>
            <p:ph type="pic" idx="1" hasCustomPrompt="1"/>
          </p:nvPr>
        </p:nvSpPr>
        <p:spPr>
          <a:xfrm>
            <a:off x="1" y="-1"/>
            <a:ext cx="6207114" cy="6174509"/>
          </a:xfrm>
        </p:spPr>
        <p:txBody>
          <a:bodyPr anchor="ctr">
            <a:normAutofit/>
          </a:bodyPr>
          <a:lstStyle>
            <a:lvl1pPr marL="0" indent="0" algn="ctr">
              <a:buNone/>
              <a:defRPr sz="4000" i="1">
                <a:solidFill>
                  <a:schemeClr val="bg1">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image here</a:t>
            </a:r>
          </a:p>
        </p:txBody>
      </p:sp>
      <p:sp>
        <p:nvSpPr>
          <p:cNvPr id="13" name="Rectangle 12">
            <a:extLst>
              <a:ext uri="{FF2B5EF4-FFF2-40B4-BE49-F238E27FC236}">
                <a16:creationId xmlns:a16="http://schemas.microsoft.com/office/drawing/2014/main" id="{58C668CC-DB16-4887-8025-8A8276041E32}"/>
              </a:ext>
            </a:extLst>
          </p:cNvPr>
          <p:cNvSpPr/>
          <p:nvPr userDrawn="1"/>
        </p:nvSpPr>
        <p:spPr>
          <a:xfrm>
            <a:off x="6220969" y="0"/>
            <a:ext cx="597103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AA9A3B-CF71-48AC-B4B0-550E5EC772C1}"/>
              </a:ext>
            </a:extLst>
          </p:cNvPr>
          <p:cNvSpPr>
            <a:spLocks noGrp="1"/>
          </p:cNvSpPr>
          <p:nvPr>
            <p:ph type="title"/>
          </p:nvPr>
        </p:nvSpPr>
        <p:spPr>
          <a:xfrm>
            <a:off x="6399155" y="819969"/>
            <a:ext cx="5430892" cy="635902"/>
          </a:xfrm>
          <a:prstGeom prst="rect">
            <a:avLst/>
          </a:prstGeom>
        </p:spPr>
        <p:txBody>
          <a:bodyPr anchor="t"/>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2CF752D4-D41F-48C8-BC93-770A10B9CEFC}"/>
              </a:ext>
            </a:extLst>
          </p:cNvPr>
          <p:cNvSpPr>
            <a:spLocks noGrp="1"/>
          </p:cNvSpPr>
          <p:nvPr>
            <p:ph type="body" sz="half" idx="2" hasCustomPrompt="1"/>
          </p:nvPr>
        </p:nvSpPr>
        <p:spPr>
          <a:xfrm>
            <a:off x="6471920" y="1613474"/>
            <a:ext cx="5207259" cy="4632154"/>
          </a:xfrm>
        </p:spPr>
        <p:txBody>
          <a:bodyPr>
            <a:noAutofit/>
          </a:bodyPr>
          <a:lstStyle>
            <a:lvl1pPr marL="0" indent="0">
              <a:lnSpc>
                <a:spcPts val="2400"/>
              </a:lnSpc>
              <a:buNone/>
              <a:defRPr sz="1400" spc="2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 </a:t>
            </a:r>
          </a:p>
        </p:txBody>
      </p:sp>
      <p:cxnSp>
        <p:nvCxnSpPr>
          <p:cNvPr id="12" name="Straight Connector 11">
            <a:extLst>
              <a:ext uri="{FF2B5EF4-FFF2-40B4-BE49-F238E27FC236}">
                <a16:creationId xmlns:a16="http://schemas.microsoft.com/office/drawing/2014/main" id="{5F35575D-2A7B-417D-BB1B-9E538CFA647E}"/>
              </a:ext>
            </a:extLst>
          </p:cNvPr>
          <p:cNvCxnSpPr/>
          <p:nvPr userDrawn="1"/>
        </p:nvCxnSpPr>
        <p:spPr>
          <a:xfrm>
            <a:off x="6238347" y="819969"/>
            <a:ext cx="0" cy="635902"/>
          </a:xfrm>
          <a:prstGeom prst="line">
            <a:avLst/>
          </a:prstGeom>
          <a:ln w="38100">
            <a:solidFill>
              <a:srgbClr val="009CD6"/>
            </a:solidFill>
          </a:ln>
        </p:spPr>
        <p:style>
          <a:lnRef idx="1">
            <a:schemeClr val="accent5"/>
          </a:lnRef>
          <a:fillRef idx="0">
            <a:schemeClr val="accent5"/>
          </a:fillRef>
          <a:effectRef idx="0">
            <a:schemeClr val="accent5"/>
          </a:effectRef>
          <a:fontRef idx="minor">
            <a:schemeClr val="tx1"/>
          </a:fontRef>
        </p:style>
      </p:cxnSp>
      <p:sp>
        <p:nvSpPr>
          <p:cNvPr id="19" name="TextBox 18">
            <a:extLst>
              <a:ext uri="{FF2B5EF4-FFF2-40B4-BE49-F238E27FC236}">
                <a16:creationId xmlns:a16="http://schemas.microsoft.com/office/drawing/2014/main" id="{DC1377C8-B99C-420B-9B98-7B58CBBD99C1}"/>
              </a:ext>
            </a:extLst>
          </p:cNvPr>
          <p:cNvSpPr txBox="1"/>
          <p:nvPr userDrawn="1"/>
        </p:nvSpPr>
        <p:spPr>
          <a:xfrm>
            <a:off x="176107" y="6409386"/>
            <a:ext cx="24993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0" baseline="0" dirty="0">
                <a:solidFill>
                  <a:schemeClr val="bg1">
                    <a:lumMod val="65000"/>
                  </a:schemeClr>
                </a:solidFill>
                <a:latin typeface="Arial" panose="020B0604020202020204" pitchFamily="34" charset="0"/>
                <a:cs typeface="Arial" panose="020B0604020202020204" pitchFamily="34" charset="0"/>
              </a:rPr>
              <a:t>www.itu.int/COP</a:t>
            </a:r>
          </a:p>
        </p:txBody>
      </p:sp>
    </p:spTree>
    <p:extLst>
      <p:ext uri="{BB962C8B-B14F-4D97-AF65-F5344CB8AC3E}">
        <p14:creationId xmlns:p14="http://schemas.microsoft.com/office/powerpoint/2010/main" val="32550041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rgbClr val="F4F4F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CB99501-2A5A-45F8-BACF-23701FE68337}"/>
              </a:ext>
            </a:extLst>
          </p:cNvPr>
          <p:cNvSpPr>
            <a:spLocks noGrp="1"/>
          </p:cNvSpPr>
          <p:nvPr>
            <p:ph type="pic" idx="1" hasCustomPrompt="1"/>
          </p:nvPr>
        </p:nvSpPr>
        <p:spPr>
          <a:xfrm>
            <a:off x="0" y="1"/>
            <a:ext cx="7011358" cy="6165272"/>
          </a:xfrm>
          <a:solidFill>
            <a:srgbClr val="F4F4F4"/>
          </a:solidFill>
        </p:spPr>
        <p:txBody>
          <a:bodyPr anchor="ctr">
            <a:normAutofit/>
          </a:bodyPr>
          <a:lstStyle>
            <a:lvl1pPr marL="0" indent="0" algn="ctr">
              <a:buNone/>
              <a:defRPr sz="4000" i="1">
                <a:solidFill>
                  <a:schemeClr val="bg1">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picture here</a:t>
            </a:r>
          </a:p>
        </p:txBody>
      </p:sp>
      <p:sp>
        <p:nvSpPr>
          <p:cNvPr id="13" name="Rectangle 12">
            <a:extLst>
              <a:ext uri="{FF2B5EF4-FFF2-40B4-BE49-F238E27FC236}">
                <a16:creationId xmlns:a16="http://schemas.microsoft.com/office/drawing/2014/main" id="{58BA56A7-664F-42EB-88DA-BF5FA71004D2}"/>
              </a:ext>
            </a:extLst>
          </p:cNvPr>
          <p:cNvSpPr/>
          <p:nvPr userDrawn="1"/>
        </p:nvSpPr>
        <p:spPr>
          <a:xfrm>
            <a:off x="7011358" y="0"/>
            <a:ext cx="516032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4CE260B5-3078-4CFA-A43A-D57EA4E988F4}"/>
              </a:ext>
            </a:extLst>
          </p:cNvPr>
          <p:cNvSpPr>
            <a:spLocks noGrp="1"/>
          </p:cNvSpPr>
          <p:nvPr>
            <p:ph type="body" sz="half" idx="2"/>
          </p:nvPr>
        </p:nvSpPr>
        <p:spPr>
          <a:xfrm>
            <a:off x="7270122" y="2057400"/>
            <a:ext cx="4302118" cy="4107872"/>
          </a:xfrm>
        </p:spPr>
        <p:txBody>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5" name="TextBox 14">
            <a:extLst>
              <a:ext uri="{FF2B5EF4-FFF2-40B4-BE49-F238E27FC236}">
                <a16:creationId xmlns:a16="http://schemas.microsoft.com/office/drawing/2014/main" id="{F0015370-5122-4807-A363-33BAB994D040}"/>
              </a:ext>
            </a:extLst>
          </p:cNvPr>
          <p:cNvSpPr txBox="1"/>
          <p:nvPr userDrawn="1"/>
        </p:nvSpPr>
        <p:spPr>
          <a:xfrm>
            <a:off x="176107" y="6409386"/>
            <a:ext cx="24993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0" baseline="0" dirty="0">
                <a:solidFill>
                  <a:schemeClr val="bg1">
                    <a:lumMod val="65000"/>
                  </a:schemeClr>
                </a:solidFill>
                <a:latin typeface="Arial" panose="020B0604020202020204" pitchFamily="34" charset="0"/>
                <a:cs typeface="Arial" panose="020B0604020202020204" pitchFamily="34" charset="0"/>
              </a:rPr>
              <a:t>www.itu.int/COP</a:t>
            </a:r>
          </a:p>
        </p:txBody>
      </p:sp>
      <p:cxnSp>
        <p:nvCxnSpPr>
          <p:cNvPr id="11" name="Straight Connector 10">
            <a:extLst>
              <a:ext uri="{FF2B5EF4-FFF2-40B4-BE49-F238E27FC236}">
                <a16:creationId xmlns:a16="http://schemas.microsoft.com/office/drawing/2014/main" id="{129460E7-AF10-4C34-86FF-AEDFB6F99F8C}"/>
              </a:ext>
            </a:extLst>
          </p:cNvPr>
          <p:cNvCxnSpPr/>
          <p:nvPr userDrawn="1"/>
        </p:nvCxnSpPr>
        <p:spPr>
          <a:xfrm>
            <a:off x="7029745" y="819969"/>
            <a:ext cx="0" cy="635902"/>
          </a:xfrm>
          <a:prstGeom prst="line">
            <a:avLst/>
          </a:prstGeom>
          <a:ln w="38100">
            <a:solidFill>
              <a:srgbClr val="009CD6"/>
            </a:solidFill>
          </a:ln>
        </p:spPr>
        <p:style>
          <a:lnRef idx="1">
            <a:schemeClr val="accent5"/>
          </a:lnRef>
          <a:fillRef idx="0">
            <a:schemeClr val="accent5"/>
          </a:fillRef>
          <a:effectRef idx="0">
            <a:schemeClr val="accent5"/>
          </a:effectRef>
          <a:fontRef idx="minor">
            <a:schemeClr val="tx1"/>
          </a:fontRef>
        </p:style>
      </p:cxnSp>
      <p:sp>
        <p:nvSpPr>
          <p:cNvPr id="12" name="Title 1">
            <a:extLst>
              <a:ext uri="{FF2B5EF4-FFF2-40B4-BE49-F238E27FC236}">
                <a16:creationId xmlns:a16="http://schemas.microsoft.com/office/drawing/2014/main" id="{012B7F03-759D-40A9-83C8-8E11142EA8F7}"/>
              </a:ext>
            </a:extLst>
          </p:cNvPr>
          <p:cNvSpPr>
            <a:spLocks noGrp="1"/>
          </p:cNvSpPr>
          <p:nvPr>
            <p:ph type="title"/>
          </p:nvPr>
        </p:nvSpPr>
        <p:spPr>
          <a:xfrm>
            <a:off x="7171316" y="819969"/>
            <a:ext cx="4400924" cy="635902"/>
          </a:xfrm>
          <a:prstGeom prst="rect">
            <a:avLst/>
          </a:prstGeom>
        </p:spPr>
        <p:txBody>
          <a:bodyPr anchor="t"/>
          <a:lstStyle>
            <a:lvl1pPr>
              <a:defRPr sz="3200"/>
            </a:lvl1pPr>
          </a:lstStyle>
          <a:p>
            <a:r>
              <a:rPr lang="en-US" dirty="0"/>
              <a:t>Click to edit Master title style</a:t>
            </a:r>
          </a:p>
        </p:txBody>
      </p:sp>
    </p:spTree>
    <p:extLst>
      <p:ext uri="{BB962C8B-B14F-4D97-AF65-F5344CB8AC3E}">
        <p14:creationId xmlns:p14="http://schemas.microsoft.com/office/powerpoint/2010/main" val="4253639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C4518C-C369-4BCE-93F6-ACF7A0A4563A}"/>
              </a:ext>
            </a:extLst>
          </p:cNvPr>
          <p:cNvSpPr>
            <a:spLocks noGrp="1"/>
          </p:cNvSpPr>
          <p:nvPr>
            <p:ph type="title"/>
          </p:nvPr>
        </p:nvSpPr>
        <p:spPr>
          <a:xfrm>
            <a:off x="387510" y="417963"/>
            <a:ext cx="10515600" cy="746442"/>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6328A0EE-5A32-42C1-8C1D-EA2BEF099C17}"/>
              </a:ext>
            </a:extLst>
          </p:cNvPr>
          <p:cNvSpPr>
            <a:spLocks noGrp="1"/>
          </p:cNvSpPr>
          <p:nvPr>
            <p:ph type="body" idx="1"/>
          </p:nvPr>
        </p:nvSpPr>
        <p:spPr>
          <a:xfrm>
            <a:off x="390009" y="1342330"/>
            <a:ext cx="10515600" cy="4351338"/>
          </a:xfrm>
          <a:prstGeom prst="rect">
            <a:avLst/>
          </a:prstGeom>
        </p:spPr>
        <p:txBody>
          <a:bodyPr vert="horz" lIns="91440" tIns="45720" rIns="91440" bIns="45720" rtlCol="0">
            <a:noAutofit/>
          </a:bodyPr>
          <a:lstStyle/>
          <a:p>
            <a:pPr lvl="0"/>
            <a:r>
              <a:rPr lang="en-US" dirty="0"/>
              <a:t>Second level</a:t>
            </a:r>
          </a:p>
          <a:p>
            <a:pPr lvl="1"/>
            <a:r>
              <a:rPr lang="en-US" dirty="0"/>
              <a:t>Third level</a:t>
            </a:r>
          </a:p>
          <a:p>
            <a:pPr lvl="2"/>
            <a:r>
              <a:rPr lang="en-US" dirty="0"/>
              <a:t>Fourth level</a:t>
            </a:r>
          </a:p>
          <a:p>
            <a:pPr lvl="3"/>
            <a:r>
              <a:rPr lang="en-US" dirty="0"/>
              <a:t>Fifth level</a:t>
            </a:r>
          </a:p>
        </p:txBody>
      </p:sp>
      <p:sp>
        <p:nvSpPr>
          <p:cNvPr id="8" name="Footer Placeholder 4">
            <a:extLst>
              <a:ext uri="{FF2B5EF4-FFF2-40B4-BE49-F238E27FC236}">
                <a16:creationId xmlns:a16="http://schemas.microsoft.com/office/drawing/2014/main" id="{71EF30AC-9A04-46AF-B582-7B2C4A699DDB}"/>
              </a:ext>
            </a:extLst>
          </p:cNvPr>
          <p:cNvSpPr>
            <a:spLocks noGrp="1"/>
          </p:cNvSpPr>
          <p:nvPr>
            <p:ph type="ftr" sz="quarter" idx="3"/>
          </p:nvPr>
        </p:nvSpPr>
        <p:spPr>
          <a:xfrm>
            <a:off x="136897" y="6339417"/>
            <a:ext cx="2254090" cy="365125"/>
          </a:xfrm>
          <a:prstGeom prst="rect">
            <a:avLst/>
          </a:prstGeom>
        </p:spPr>
        <p:txBody>
          <a:bodyPr vert="horz" lIns="91440" tIns="45720" rIns="91440" bIns="45720" rtlCol="0" anchor="ctr"/>
          <a:lstStyle>
            <a:lvl1pPr algn="ctr">
              <a:defRPr sz="1200" spc="40" baseline="0">
                <a:solidFill>
                  <a:schemeClr val="tx1">
                    <a:tint val="75000"/>
                  </a:schemeClr>
                </a:solidFill>
                <a:latin typeface="Arial" panose="020B0604020202020204" pitchFamily="34" charset="0"/>
                <a:cs typeface="Arial" panose="020B0604020202020204" pitchFamily="34" charset="0"/>
              </a:defRPr>
            </a:lvl1pPr>
          </a:lstStyle>
          <a:p>
            <a:pPr algn="l"/>
            <a:r>
              <a:rPr lang="en-US" dirty="0"/>
              <a:t>www.itu.int/ITU-D</a:t>
            </a:r>
          </a:p>
        </p:txBody>
      </p:sp>
    </p:spTree>
    <p:extLst>
      <p:ext uri="{BB962C8B-B14F-4D97-AF65-F5344CB8AC3E}">
        <p14:creationId xmlns:p14="http://schemas.microsoft.com/office/powerpoint/2010/main" val="3452108936"/>
      </p:ext>
    </p:extLst>
  </p:cSld>
  <p:clrMap bg1="lt1" tx1="dk1" bg2="lt2" tx2="dk2" accent1="accent1" accent2="accent2" accent3="accent3" accent4="accent4" accent5="accent5" accent6="accent6" hlink="hlink" folHlink="folHlink"/>
  <p:sldLayoutIdLst>
    <p:sldLayoutId id="2147483654" r:id="rId1"/>
    <p:sldLayoutId id="2147483650" r:id="rId2"/>
    <p:sldLayoutId id="2147483652" r:id="rId3"/>
    <p:sldLayoutId id="2147483653" r:id="rId4"/>
    <p:sldLayoutId id="2147483656" r:id="rId5"/>
    <p:sldLayoutId id="2147483675" r:id="rId6"/>
    <p:sldLayoutId id="2147483674" r:id="rId7"/>
    <p:sldLayoutId id="2147483672" r:id="rId8"/>
    <p:sldLayoutId id="2147483657" r:id="rId9"/>
    <p:sldLayoutId id="2147483673" r:id="rId10"/>
    <p:sldLayoutId id="2147483676" r:id="rId11"/>
    <p:sldLayoutId id="2147483649" r:id="rId12"/>
    <p:sldLayoutId id="2147483651" r:id="rId13"/>
    <p:sldLayoutId id="2147483655" r:id="rId14"/>
    <p:sldLayoutId id="2147483670" r:id="rId15"/>
    <p:sldLayoutId id="2147483660" r:id="rId16"/>
    <p:sldLayoutId id="2147483677" r:id="rId17"/>
  </p:sldLayoutIdLst>
  <p:txStyles>
    <p:titleStyle>
      <a:lvl1pPr algn="l" defTabSz="914400" rtl="0" eaLnBrk="1" latinLnBrk="0" hangingPunct="1">
        <a:lnSpc>
          <a:spcPct val="90000"/>
        </a:lnSpc>
        <a:spcBef>
          <a:spcPct val="0"/>
        </a:spcBef>
        <a:buNone/>
        <a:defRPr sz="3200" kern="1200">
          <a:solidFill>
            <a:schemeClr val="tx1"/>
          </a:solidFill>
          <a:latin typeface="Arial" panose="020B0604020202020204" pitchFamily="34" charset="0"/>
          <a:ea typeface="+mj-ea"/>
          <a:cs typeface="Arial" panose="020B0604020202020204" pitchFamily="34" charset="0"/>
        </a:defRPr>
      </a:lvl1pPr>
    </p:titleStyle>
    <p:bodyStyle>
      <a:lvl1pPr marL="228600" indent="-137160" algn="l" defTabSz="914400" rtl="0" eaLnBrk="1" latinLnBrk="0" hangingPunct="1">
        <a:lnSpc>
          <a:spcPts val="2200"/>
        </a:lnSpc>
        <a:spcBef>
          <a:spcPts val="1000"/>
        </a:spcBef>
        <a:buClr>
          <a:srgbClr val="009CD6"/>
        </a:buClr>
        <a:buSzPct val="110000"/>
        <a:buFont typeface="Arial" panose="020B0604020202020204" pitchFamily="34" charset="0"/>
        <a:buChar char="•"/>
        <a:defRPr sz="1400" kern="1200" spc="0">
          <a:solidFill>
            <a:schemeClr val="tx1"/>
          </a:solidFill>
          <a:latin typeface="Arial" panose="020B0604020202020204" pitchFamily="34" charset="0"/>
          <a:ea typeface="+mn-ea"/>
          <a:cs typeface="Arial" panose="020B0604020202020204" pitchFamily="34" charset="0"/>
        </a:defRPr>
      </a:lvl1pPr>
      <a:lvl2pPr marL="685800" indent="-137160" algn="l" defTabSz="914400" rtl="0" eaLnBrk="1" latinLnBrk="0" hangingPunct="1">
        <a:lnSpc>
          <a:spcPts val="2200"/>
        </a:lnSpc>
        <a:spcBef>
          <a:spcPts val="500"/>
        </a:spcBef>
        <a:buClr>
          <a:srgbClr val="009CD6"/>
        </a:buClr>
        <a:buSzPct val="110000"/>
        <a:buFont typeface="Arial" panose="020B0604020202020204" pitchFamily="34" charset="0"/>
        <a:buChar char="•"/>
        <a:defRPr sz="1400" kern="1200" spc="0">
          <a:solidFill>
            <a:schemeClr val="tx1"/>
          </a:solidFill>
          <a:latin typeface="Arial" panose="020B0604020202020204" pitchFamily="34" charset="0"/>
          <a:ea typeface="+mn-ea"/>
          <a:cs typeface="Arial" panose="020B0604020202020204" pitchFamily="34" charset="0"/>
        </a:defRPr>
      </a:lvl2pPr>
      <a:lvl3pPr marL="1143000" indent="-137160" algn="l" defTabSz="914400" rtl="0" eaLnBrk="1" latinLnBrk="0" hangingPunct="1">
        <a:lnSpc>
          <a:spcPts val="2200"/>
        </a:lnSpc>
        <a:spcBef>
          <a:spcPts val="500"/>
        </a:spcBef>
        <a:buClr>
          <a:srgbClr val="009CD6"/>
        </a:buClr>
        <a:buSzPct val="110000"/>
        <a:buFont typeface="Arial" panose="020B0604020202020204" pitchFamily="34" charset="0"/>
        <a:buChar char="•"/>
        <a:defRPr sz="1400" kern="1200" spc="0" baseline="0">
          <a:solidFill>
            <a:schemeClr val="tx1"/>
          </a:solidFill>
          <a:latin typeface="Arial" panose="020B0604020202020204" pitchFamily="34" charset="0"/>
          <a:ea typeface="+mn-ea"/>
          <a:cs typeface="Arial" panose="020B0604020202020204" pitchFamily="34" charset="0"/>
        </a:defRPr>
      </a:lvl3pPr>
      <a:lvl4pPr marL="1600200" indent="-137160" algn="l" defTabSz="914400" rtl="0" eaLnBrk="1" latinLnBrk="0" hangingPunct="1">
        <a:lnSpc>
          <a:spcPts val="2200"/>
        </a:lnSpc>
        <a:spcBef>
          <a:spcPts val="500"/>
        </a:spcBef>
        <a:buClr>
          <a:srgbClr val="009CD6"/>
        </a:buClr>
        <a:buSzPct val="110000"/>
        <a:buFont typeface="Arial" panose="020B0604020202020204" pitchFamily="34" charset="0"/>
        <a:buChar char="•"/>
        <a:defRPr sz="1400" kern="1200" spc="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200"/>
        </a:lnSpc>
        <a:spcBef>
          <a:spcPts val="500"/>
        </a:spcBef>
        <a:buClr>
          <a:srgbClr val="00B0F0"/>
        </a:buClr>
        <a:buFont typeface="Arial" panose="020B0604020202020204" pitchFamily="34" charset="0"/>
        <a:buChar char="•"/>
        <a:defRPr sz="1800" kern="1200" spc="3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72011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hyperlink" Target="https://www.alamy.com/search/imageresults.aspx?cid=4XSF6WTJCHDQNSLJWDKEWWBHDX5EPUD8FA87YBW7TK37QBTUNUBCUXSG43DLJ8GS&amp;name=Westend61+GmbH&amp;st=12&amp;mode=0&amp;comp=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w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hyperlink" Target="https://www.alamy.com/search/imageresults.aspx?pseudoid=%7bA5F7F9F0-91A6-446B-9190-34CA62ED911C%7d&amp;name=JaCrispy&amp;st=11&amp;mode=0&amp;comp=1"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hyperlink" Target="https://www.alamy.com/search/imageresults.aspx?cid=MGC2REEDFNLQJ9JM7C6EA5EQS4S9MCCHZJQWMNFVW58U7BJJ4KQGD2LJBVJTG923&amp;name=blickwinkel&amp;st=12&amp;mode=0&amp;comp=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person, indoor, table, front&#10;&#10;Description automatically generated">
            <a:extLst>
              <a:ext uri="{FF2B5EF4-FFF2-40B4-BE49-F238E27FC236}">
                <a16:creationId xmlns:a16="http://schemas.microsoft.com/office/drawing/2014/main" id="{8C49C419-DCBA-4337-BD5D-592B36E68A8A}"/>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7670" r="31990"/>
          <a:stretch/>
        </p:blipFill>
        <p:spPr>
          <a:xfrm>
            <a:off x="0" y="0"/>
            <a:ext cx="6207125" cy="6858000"/>
          </a:xfrm>
        </p:spPr>
      </p:pic>
      <p:sp>
        <p:nvSpPr>
          <p:cNvPr id="11" name="Rectangle 10">
            <a:extLst>
              <a:ext uri="{FF2B5EF4-FFF2-40B4-BE49-F238E27FC236}">
                <a16:creationId xmlns:a16="http://schemas.microsoft.com/office/drawing/2014/main" id="{907F4E46-ECD5-429A-925A-82B876DF6C51}"/>
              </a:ext>
            </a:extLst>
          </p:cNvPr>
          <p:cNvSpPr/>
          <p:nvPr/>
        </p:nvSpPr>
        <p:spPr>
          <a:xfrm>
            <a:off x="6207125" y="0"/>
            <a:ext cx="5984875" cy="6858000"/>
          </a:xfrm>
          <a:prstGeom prst="rect">
            <a:avLst/>
          </a:prstGeom>
          <a:solidFill>
            <a:srgbClr val="009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74E4395C-6830-45D6-85A8-98EB4AD97A57}"/>
              </a:ext>
            </a:extLst>
          </p:cNvPr>
          <p:cNvSpPr>
            <a:spLocks noGrp="1"/>
          </p:cNvSpPr>
          <p:nvPr>
            <p:ph type="title"/>
          </p:nvPr>
        </p:nvSpPr>
        <p:spPr>
          <a:xfrm>
            <a:off x="6370531" y="927189"/>
            <a:ext cx="4722056" cy="1379896"/>
          </a:xfrm>
        </p:spPr>
        <p:txBody>
          <a:bodyPr anchor="ctr"/>
          <a:lstStyle/>
          <a:p>
            <a:r>
              <a:rPr lang="es-ES">
                <a:solidFill>
                  <a:schemeClr val="bg1"/>
                </a:solidFill>
              </a:rPr>
              <a:t>Protección de la Infancia en Línea: Guía para padres (y educadores)</a:t>
            </a:r>
          </a:p>
        </p:txBody>
      </p:sp>
      <p:pic>
        <p:nvPicPr>
          <p:cNvPr id="13" name="Picture 12" descr="A picture containing drawing&#10;&#10;Description automatically generated">
            <a:extLst>
              <a:ext uri="{FF2B5EF4-FFF2-40B4-BE49-F238E27FC236}">
                <a16:creationId xmlns:a16="http://schemas.microsoft.com/office/drawing/2014/main" id="{D73E0FFC-EECB-4838-8986-7A429D7D3E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1093" y="5759284"/>
            <a:ext cx="748040" cy="824258"/>
          </a:xfrm>
          <a:prstGeom prst="rect">
            <a:avLst/>
          </a:prstGeom>
        </p:spPr>
      </p:pic>
      <p:cxnSp>
        <p:nvCxnSpPr>
          <p:cNvPr id="14" name="Straight Connector 13">
            <a:extLst>
              <a:ext uri="{FF2B5EF4-FFF2-40B4-BE49-F238E27FC236}">
                <a16:creationId xmlns:a16="http://schemas.microsoft.com/office/drawing/2014/main" id="{2E9DDD6C-CB65-4079-9BB3-1EB1E2950C14}"/>
              </a:ext>
            </a:extLst>
          </p:cNvPr>
          <p:cNvCxnSpPr/>
          <p:nvPr/>
        </p:nvCxnSpPr>
        <p:spPr>
          <a:xfrm>
            <a:off x="6229989" y="866035"/>
            <a:ext cx="0" cy="635902"/>
          </a:xfrm>
          <a:prstGeom prst="line">
            <a:avLst/>
          </a:prstGeom>
          <a:ln w="38100">
            <a:solidFill>
              <a:schemeClr val="bg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205266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erson sitting in a library&#10;&#10;Description automatically generated">
            <a:extLst>
              <a:ext uri="{FF2B5EF4-FFF2-40B4-BE49-F238E27FC236}">
                <a16:creationId xmlns:a16="http://schemas.microsoft.com/office/drawing/2014/main" id="{6028E201-2BF2-473F-8E4C-33F712390EE9}"/>
              </a:ext>
            </a:extLst>
          </p:cNvPr>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0" y="0"/>
            <a:ext cx="12192000" cy="8129588"/>
          </a:xfrm>
        </p:spPr>
      </p:pic>
      <p:sp>
        <p:nvSpPr>
          <p:cNvPr id="4" name="Rectangle 3">
            <a:extLst>
              <a:ext uri="{FF2B5EF4-FFF2-40B4-BE49-F238E27FC236}">
                <a16:creationId xmlns:a16="http://schemas.microsoft.com/office/drawing/2014/main" id="{709A5BCC-15CB-43EB-A4E6-434353AA21D0}"/>
              </a:ext>
            </a:extLst>
          </p:cNvPr>
          <p:cNvSpPr/>
          <p:nvPr/>
        </p:nvSpPr>
        <p:spPr>
          <a:xfrm>
            <a:off x="10085139" y="6642556"/>
            <a:ext cx="1991251" cy="215444"/>
          </a:xfrm>
          <a:prstGeom prst="rect">
            <a:avLst/>
          </a:prstGeom>
        </p:spPr>
        <p:txBody>
          <a:bodyPr wrap="none">
            <a:spAutoFit/>
          </a:bodyPr>
          <a:lstStyle/>
          <a:p>
            <a:r>
              <a:rPr lang="es-ES" sz="800" u="sng">
                <a:solidFill>
                  <a:schemeClr val="bg1"/>
                </a:solidFill>
                <a:latin typeface="Arial" panose="020B0604020202020204" pitchFamily="34" charset="0"/>
                <a:hlinkClick r:id="rId4">
                  <a:extLst>
                    <a:ext uri="{A12FA001-AC4F-418D-AE19-62706E023703}">
                      <ahyp:hlinkClr xmlns:ahyp="http://schemas.microsoft.com/office/drawing/2018/hyperlinkcolor" val="tx"/>
                    </a:ext>
                  </a:extLst>
                </a:hlinkClick>
              </a:rPr>
              <a:t>Westend61 GmbH</a:t>
            </a:r>
            <a:r>
              <a:rPr lang="es-ES" sz="800">
                <a:solidFill>
                  <a:schemeClr val="bg1"/>
                </a:solidFill>
                <a:latin typeface="Arial" panose="020B0604020202020204" pitchFamily="34" charset="0"/>
              </a:rPr>
              <a:t> / Alamy Stock Photo</a:t>
            </a:r>
          </a:p>
        </p:txBody>
      </p:sp>
      <p:sp>
        <p:nvSpPr>
          <p:cNvPr id="5" name="Title 1">
            <a:extLst>
              <a:ext uri="{FF2B5EF4-FFF2-40B4-BE49-F238E27FC236}">
                <a16:creationId xmlns:a16="http://schemas.microsoft.com/office/drawing/2014/main" id="{90B19DB6-A89B-4589-8B74-E93BDB1DA455}"/>
              </a:ext>
            </a:extLst>
          </p:cNvPr>
          <p:cNvSpPr txBox="1">
            <a:spLocks/>
          </p:cNvSpPr>
          <p:nvPr/>
        </p:nvSpPr>
        <p:spPr>
          <a:xfrm>
            <a:off x="6311232" y="4372864"/>
            <a:ext cx="6090421" cy="132556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latin typeface="Arial" panose="020B0604020202020204" pitchFamily="34" charset="0"/>
                <a:cs typeface="Arial" panose="020B0604020202020204" pitchFamily="34" charset="0"/>
              </a:rPr>
              <a:t>Nivel humano</a:t>
            </a:r>
          </a:p>
          <a:p>
            <a:r>
              <a:rPr lang="es-ES" b="1" i="1" dirty="0">
                <a:solidFill>
                  <a:schemeClr val="bg1"/>
                </a:solidFill>
                <a:latin typeface="Arial" panose="020B0604020202020204" pitchFamily="34" charset="0"/>
                <a:cs typeface="Arial" panose="020B0604020202020204" pitchFamily="34" charset="0"/>
              </a:rPr>
              <a:t>diálogo, conversación, comunicación</a:t>
            </a:r>
          </a:p>
        </p:txBody>
      </p:sp>
      <p:cxnSp>
        <p:nvCxnSpPr>
          <p:cNvPr id="7" name="Straight Connector 6">
            <a:extLst>
              <a:ext uri="{FF2B5EF4-FFF2-40B4-BE49-F238E27FC236}">
                <a16:creationId xmlns:a16="http://schemas.microsoft.com/office/drawing/2014/main" id="{B256DDF8-437D-4F3B-A951-645839177C2F}"/>
              </a:ext>
            </a:extLst>
          </p:cNvPr>
          <p:cNvCxnSpPr/>
          <p:nvPr/>
        </p:nvCxnSpPr>
        <p:spPr>
          <a:xfrm>
            <a:off x="6247971" y="4399743"/>
            <a:ext cx="0" cy="635902"/>
          </a:xfrm>
          <a:prstGeom prst="line">
            <a:avLst/>
          </a:prstGeom>
          <a:ln w="38100">
            <a:solidFill>
              <a:schemeClr val="bg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579686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C5D06F-DA01-480F-A437-F4CAC1C6F5F8}"/>
              </a:ext>
            </a:extLst>
          </p:cNvPr>
          <p:cNvSpPr>
            <a:spLocks noGrp="1"/>
          </p:cNvSpPr>
          <p:nvPr>
            <p:ph type="body" sz="half" idx="2"/>
          </p:nvPr>
        </p:nvSpPr>
        <p:spPr>
          <a:xfrm>
            <a:off x="5135377" y="2104520"/>
            <a:ext cx="5732083" cy="3863233"/>
          </a:xfrm>
        </p:spPr>
        <p:txBody>
          <a:bodyPr/>
          <a:lstStyle/>
          <a:p>
            <a:pPr marL="285750" indent="-285750">
              <a:buFont typeface="Arial" panose="020B0604020202020204" pitchFamily="34" charset="0"/>
              <a:buChar char="•"/>
            </a:pPr>
            <a:r>
              <a:rPr lang="es-ES" dirty="0"/>
              <a:t>Trate de realizar alguna actividad en línea con ellos. </a:t>
            </a:r>
          </a:p>
          <a:p>
            <a:pPr marL="285750" indent="-285750">
              <a:buFont typeface="Arial" panose="020B0604020202020204" pitchFamily="34" charset="0"/>
              <a:buChar char="•"/>
            </a:pPr>
            <a:r>
              <a:rPr lang="es-ES" dirty="0"/>
              <a:t>Desarrolle una relación de confianza.</a:t>
            </a:r>
          </a:p>
          <a:p>
            <a:pPr marL="285750" indent="-285750">
              <a:buFont typeface="Arial" panose="020B0604020202020204" pitchFamily="34" charset="0"/>
              <a:buChar char="•"/>
            </a:pPr>
            <a:r>
              <a:rPr lang="es-ES" dirty="0"/>
              <a:t>No reaccione de manera exagerada si sus hijos le cuentan algo chocante que les ha sucedido en Internet.</a:t>
            </a:r>
          </a:p>
          <a:p>
            <a:pPr marL="285750" indent="-285750">
              <a:buFont typeface="Arial" panose="020B0604020202020204" pitchFamily="34" charset="0"/>
              <a:buChar char="•"/>
            </a:pPr>
            <a:r>
              <a:rPr lang="es-ES" dirty="0"/>
              <a:t>Asegúrese de que sus hijos saben que usted confía en ellos.</a:t>
            </a:r>
          </a:p>
          <a:p>
            <a:endParaRPr lang="en-US" dirty="0"/>
          </a:p>
        </p:txBody>
      </p:sp>
      <p:sp>
        <p:nvSpPr>
          <p:cNvPr id="4" name="Title 3">
            <a:extLst>
              <a:ext uri="{FF2B5EF4-FFF2-40B4-BE49-F238E27FC236}">
                <a16:creationId xmlns:a16="http://schemas.microsoft.com/office/drawing/2014/main" id="{43933FA5-F997-4175-9503-D3A46EF60E4D}"/>
              </a:ext>
            </a:extLst>
          </p:cNvPr>
          <p:cNvSpPr>
            <a:spLocks noGrp="1"/>
          </p:cNvSpPr>
          <p:nvPr>
            <p:ph type="title"/>
          </p:nvPr>
        </p:nvSpPr>
        <p:spPr/>
        <p:txBody>
          <a:bodyPr/>
          <a:lstStyle/>
          <a:p>
            <a:r>
              <a:rPr lang="es-ES" dirty="0"/>
              <a:t>KA1: Tenga una conversación con sus hijos</a:t>
            </a:r>
          </a:p>
        </p:txBody>
      </p:sp>
      <p:pic>
        <p:nvPicPr>
          <p:cNvPr id="5" name="Content Placeholder 5" descr="A person sitting in a library&#10;&#10;Description automatically generated">
            <a:extLst>
              <a:ext uri="{FF2B5EF4-FFF2-40B4-BE49-F238E27FC236}">
                <a16:creationId xmlns:a16="http://schemas.microsoft.com/office/drawing/2014/main" id="{1CE8FC5C-5DBF-415B-90AC-2CFDE6BD2493}"/>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l="24165" r="24165"/>
          <a:stretch/>
        </p:blipFill>
        <p:spPr>
          <a:xfrm>
            <a:off x="0" y="0"/>
            <a:ext cx="4876800" cy="6294438"/>
          </a:xfrm>
        </p:spPr>
      </p:pic>
    </p:spTree>
    <p:extLst>
      <p:ext uri="{BB962C8B-B14F-4D97-AF65-F5344CB8AC3E}">
        <p14:creationId xmlns:p14="http://schemas.microsoft.com/office/powerpoint/2010/main" val="1329851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descr="A picture containing indoor, holding, sitting, looking&#10;&#10;Description automatically generated">
            <a:extLst>
              <a:ext uri="{FF2B5EF4-FFF2-40B4-BE49-F238E27FC236}">
                <a16:creationId xmlns:a16="http://schemas.microsoft.com/office/drawing/2014/main" id="{CB454E51-AF14-4609-A490-5F02CB0B27F7}"/>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t="4458" b="4458"/>
          <a:stretch/>
        </p:blipFill>
        <p:spPr/>
      </p:pic>
      <p:sp>
        <p:nvSpPr>
          <p:cNvPr id="6" name="Text Placeholder 5">
            <a:extLst>
              <a:ext uri="{FF2B5EF4-FFF2-40B4-BE49-F238E27FC236}">
                <a16:creationId xmlns:a16="http://schemas.microsoft.com/office/drawing/2014/main" id="{781DA370-EDF1-4A84-91E6-C9868AD6BEED}"/>
              </a:ext>
            </a:extLst>
          </p:cNvPr>
          <p:cNvSpPr>
            <a:spLocks noGrp="1"/>
          </p:cNvSpPr>
          <p:nvPr>
            <p:ph type="body" sz="half" idx="2"/>
          </p:nvPr>
        </p:nvSpPr>
        <p:spPr>
          <a:xfrm>
            <a:off x="5112374" y="2615273"/>
            <a:ext cx="3343052" cy="2884006"/>
          </a:xfrm>
        </p:spPr>
        <p:txBody>
          <a:bodyPr/>
          <a:lstStyle/>
          <a:p>
            <a:pPr marL="285750" indent="-285750">
              <a:buFont typeface="Arial" panose="020B0604020202020204" pitchFamily="34" charset="0"/>
              <a:buChar char="•"/>
            </a:pPr>
            <a:r>
              <a:rPr lang="es-ES" dirty="0"/>
              <a:t>¿Qué dispositivos se utilizan?</a:t>
            </a:r>
          </a:p>
          <a:p>
            <a:pPr marL="742950" lvl="1" indent="-285750">
              <a:buFont typeface="Arial" panose="020B0604020202020204" pitchFamily="34" charset="0"/>
              <a:buChar char="•"/>
            </a:pPr>
            <a:r>
              <a:rPr lang="es-ES" dirty="0"/>
              <a:t>Teléfonos móviles</a:t>
            </a:r>
          </a:p>
          <a:p>
            <a:pPr marL="742950" lvl="1" indent="-285750">
              <a:buFont typeface="Arial" panose="020B0604020202020204" pitchFamily="34" charset="0"/>
              <a:buChar char="•"/>
            </a:pPr>
            <a:r>
              <a:rPr lang="es-ES" dirty="0"/>
              <a:t>Portátiles</a:t>
            </a:r>
          </a:p>
          <a:p>
            <a:pPr marL="742950" lvl="1" indent="-285750">
              <a:buFont typeface="Arial" panose="020B0604020202020204" pitchFamily="34" charset="0"/>
              <a:buChar char="•"/>
            </a:pPr>
            <a:r>
              <a:rPr lang="es-ES" dirty="0"/>
              <a:t>TV inteligente</a:t>
            </a:r>
          </a:p>
          <a:p>
            <a:pPr marL="742950" lvl="1" indent="-285750">
              <a:buFont typeface="Arial" panose="020B0604020202020204" pitchFamily="34" charset="0"/>
              <a:buChar char="•"/>
            </a:pPr>
            <a:r>
              <a:rPr lang="es-ES" dirty="0"/>
              <a:t>Consola de juegos</a:t>
            </a:r>
          </a:p>
          <a:p>
            <a:pPr marL="742950" lvl="1" indent="-285750">
              <a:buFont typeface="Arial" panose="020B0604020202020204" pitchFamily="34" charset="0"/>
              <a:buChar char="•"/>
            </a:pPr>
            <a:r>
              <a:rPr lang="es-ES" dirty="0"/>
              <a:t>Relojes para el seguimiento de la condición física</a:t>
            </a:r>
          </a:p>
          <a:p>
            <a:pPr marL="742950" lvl="1" indent="-285750">
              <a:buFont typeface="Arial" panose="020B0604020202020204" pitchFamily="34" charset="0"/>
              <a:buChar char="•"/>
            </a:pPr>
            <a:r>
              <a:rPr lang="es-ES" dirty="0"/>
              <a:t>Altavoces inteligentes</a:t>
            </a:r>
          </a:p>
        </p:txBody>
      </p:sp>
      <p:sp>
        <p:nvSpPr>
          <p:cNvPr id="4" name="Title 3">
            <a:extLst>
              <a:ext uri="{FF2B5EF4-FFF2-40B4-BE49-F238E27FC236}">
                <a16:creationId xmlns:a16="http://schemas.microsoft.com/office/drawing/2014/main" id="{DEA74F3F-AAB2-423A-93B3-37FB35AB9893}"/>
              </a:ext>
            </a:extLst>
          </p:cNvPr>
          <p:cNvSpPr>
            <a:spLocks noGrp="1"/>
          </p:cNvSpPr>
          <p:nvPr>
            <p:ph type="title"/>
          </p:nvPr>
        </p:nvSpPr>
        <p:spPr/>
        <p:txBody>
          <a:bodyPr/>
          <a:lstStyle/>
          <a:p>
            <a:r>
              <a:rPr lang="es-ES"/>
              <a:t>KA2: Determine la tecnología, los dispositivos y los servicios que utiliza su familia</a:t>
            </a:r>
          </a:p>
        </p:txBody>
      </p:sp>
      <p:sp>
        <p:nvSpPr>
          <p:cNvPr id="8" name="Text Placeholder 5">
            <a:extLst>
              <a:ext uri="{FF2B5EF4-FFF2-40B4-BE49-F238E27FC236}">
                <a16:creationId xmlns:a16="http://schemas.microsoft.com/office/drawing/2014/main" id="{F8B1F3FE-6DAC-410D-B610-513B1E48EC9F}"/>
              </a:ext>
            </a:extLst>
          </p:cNvPr>
          <p:cNvSpPr txBox="1">
            <a:spLocks/>
          </p:cNvSpPr>
          <p:nvPr/>
        </p:nvSpPr>
        <p:spPr>
          <a:xfrm>
            <a:off x="8512936" y="2615273"/>
            <a:ext cx="3343052" cy="2781837"/>
          </a:xfrm>
          <a:prstGeom prst="rect">
            <a:avLst/>
          </a:prstGeom>
        </p:spPr>
        <p:txBody>
          <a:bodyPr vert="horz" lIns="91440" tIns="45720" rIns="91440" bIns="45720" rtlCol="0">
            <a:noAutofit/>
          </a:bodyPr>
          <a:lstStyle>
            <a:lvl1pPr marL="0" indent="0" algn="l" defTabSz="914400" rtl="0" eaLnBrk="1" latinLnBrk="0" hangingPunct="1">
              <a:lnSpc>
                <a:spcPts val="2400"/>
              </a:lnSpc>
              <a:spcBef>
                <a:spcPts val="1000"/>
              </a:spcBef>
              <a:buClr>
                <a:srgbClr val="009CD6"/>
              </a:buClr>
              <a:buSzPct val="110000"/>
              <a:buFont typeface="Arial" panose="020B0604020202020204" pitchFamily="34" charset="0"/>
              <a:buNone/>
              <a:defRPr sz="1400" kern="1200" spc="2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ts val="2200"/>
              </a:lnSpc>
              <a:spcBef>
                <a:spcPts val="500"/>
              </a:spcBef>
              <a:buClr>
                <a:srgbClr val="009CD6"/>
              </a:buClr>
              <a:buSzPct val="110000"/>
              <a:buFont typeface="Arial" panose="020B0604020202020204" pitchFamily="34" charset="0"/>
              <a:buNone/>
              <a:defRPr sz="1400" kern="1200" spc="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200"/>
              </a:lnSpc>
              <a:spcBef>
                <a:spcPts val="500"/>
              </a:spcBef>
              <a:buClr>
                <a:srgbClr val="009CD6"/>
              </a:buClr>
              <a:buSzPct val="110000"/>
              <a:buFont typeface="Arial" panose="020B0604020202020204" pitchFamily="34" charset="0"/>
              <a:buNone/>
              <a:defRPr sz="1200" kern="1200" spc="0" baseline="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200"/>
              </a:lnSpc>
              <a:spcBef>
                <a:spcPts val="500"/>
              </a:spcBef>
              <a:buClr>
                <a:srgbClr val="009CD6"/>
              </a:buClr>
              <a:buSzPct val="110000"/>
              <a:buFont typeface="Arial" panose="020B0604020202020204" pitchFamily="34" charset="0"/>
              <a:buNone/>
              <a:defRPr sz="1000" kern="1200" spc="0" baseline="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200"/>
              </a:lnSpc>
              <a:spcBef>
                <a:spcPts val="500"/>
              </a:spcBef>
              <a:buClr>
                <a:srgbClr val="00B0F0"/>
              </a:buClr>
              <a:buFont typeface="Arial" panose="020B0604020202020204" pitchFamily="34" charset="0"/>
              <a:buNone/>
              <a:defRPr sz="1000" kern="1200" spc="30" baseline="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s-ES"/>
              <a:t>¿Qué servicios se están utilizando?</a:t>
            </a:r>
          </a:p>
          <a:p>
            <a:pPr marL="742950" lvl="1" indent="-285750">
              <a:buFont typeface="Arial" panose="020B0604020202020204" pitchFamily="34" charset="0"/>
              <a:buChar char="•"/>
            </a:pPr>
            <a:r>
              <a:rPr lang="es-ES"/>
              <a:t>Netflix</a:t>
            </a:r>
          </a:p>
          <a:p>
            <a:pPr marL="742950" lvl="1" indent="-285750">
              <a:buFont typeface="Arial" panose="020B0604020202020204" pitchFamily="34" charset="0"/>
              <a:buChar char="•"/>
            </a:pPr>
            <a:r>
              <a:rPr lang="es-ES"/>
              <a:t>Youtube</a:t>
            </a:r>
          </a:p>
          <a:p>
            <a:pPr marL="742950" lvl="1" indent="-285750">
              <a:buFont typeface="Arial" panose="020B0604020202020204" pitchFamily="34" charset="0"/>
              <a:buChar char="•"/>
            </a:pPr>
            <a:r>
              <a:rPr lang="es-ES"/>
              <a:t>Otras plataformas de medios sociales</a:t>
            </a:r>
          </a:p>
        </p:txBody>
      </p:sp>
    </p:spTree>
    <p:extLst>
      <p:ext uri="{BB962C8B-B14F-4D97-AF65-F5344CB8AC3E}">
        <p14:creationId xmlns:p14="http://schemas.microsoft.com/office/powerpoint/2010/main" val="2727855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505CA0-2A14-45C2-BA04-69DB6B96708F}"/>
              </a:ext>
            </a:extLst>
          </p:cNvPr>
          <p:cNvSpPr>
            <a:spLocks noGrp="1"/>
          </p:cNvSpPr>
          <p:nvPr>
            <p:ph type="body" sz="half" idx="2"/>
          </p:nvPr>
        </p:nvSpPr>
        <p:spPr>
          <a:xfrm>
            <a:off x="5135378" y="2505470"/>
            <a:ext cx="5545340" cy="3824596"/>
          </a:xfrm>
        </p:spPr>
        <p:txBody>
          <a:bodyPr/>
          <a:lstStyle/>
          <a:p>
            <a:pPr marL="285750" indent="-285750">
              <a:buFont typeface="Arial" panose="020B0604020202020204" pitchFamily="34" charset="0"/>
              <a:buChar char="•"/>
            </a:pPr>
            <a:r>
              <a:rPr lang="es-ES" dirty="0"/>
              <a:t>Estudie si los programas de filtrado y bloqueo o supervisión sirven de ayuda y son adecuados para usted y su familia. </a:t>
            </a:r>
          </a:p>
          <a:p>
            <a:pPr marL="285750" indent="-285750">
              <a:buFont typeface="Arial" panose="020B0604020202020204" pitchFamily="34" charset="0"/>
              <a:buChar char="•"/>
            </a:pPr>
            <a:r>
              <a:rPr lang="es-ES" dirty="0"/>
              <a:t>Utilice la última versión del sistema operativo o aplicación y asegúrese de que los parches de seguridad estén instalados. </a:t>
            </a:r>
          </a:p>
          <a:p>
            <a:pPr marL="285750" indent="-285750">
              <a:buFont typeface="Arial" panose="020B0604020202020204" pitchFamily="34" charset="0"/>
              <a:buChar char="•"/>
            </a:pPr>
            <a:r>
              <a:rPr lang="es-ES" dirty="0"/>
              <a:t>Sea claro en cuanto a por qué utiliza esas herramientas.</a:t>
            </a:r>
          </a:p>
          <a:p>
            <a:endParaRPr lang="en-US" dirty="0"/>
          </a:p>
        </p:txBody>
      </p:sp>
      <p:sp>
        <p:nvSpPr>
          <p:cNvPr id="4" name="Title 3">
            <a:extLst>
              <a:ext uri="{FF2B5EF4-FFF2-40B4-BE49-F238E27FC236}">
                <a16:creationId xmlns:a16="http://schemas.microsoft.com/office/drawing/2014/main" id="{8A1BC77A-7BDE-4A82-B1FB-FF9D5D695271}"/>
              </a:ext>
            </a:extLst>
          </p:cNvPr>
          <p:cNvSpPr>
            <a:spLocks noGrp="1"/>
          </p:cNvSpPr>
          <p:nvPr>
            <p:ph type="title"/>
          </p:nvPr>
        </p:nvSpPr>
        <p:spPr>
          <a:xfrm>
            <a:off x="5117358" y="849573"/>
            <a:ext cx="6503953" cy="635902"/>
          </a:xfrm>
        </p:spPr>
        <p:txBody>
          <a:bodyPr/>
          <a:lstStyle/>
          <a:p>
            <a:r>
              <a:rPr lang="es-ES" dirty="0"/>
              <a:t>KA3: Instale </a:t>
            </a:r>
            <a:r>
              <a:rPr lang="es-ES" i="1" dirty="0"/>
              <a:t>software</a:t>
            </a:r>
            <a:r>
              <a:rPr lang="es-ES" dirty="0"/>
              <a:t> cortafuegos y antivirus en todos los dispositivos</a:t>
            </a:r>
          </a:p>
        </p:txBody>
      </p:sp>
      <p:pic>
        <p:nvPicPr>
          <p:cNvPr id="6" name="Content Placeholder 5" descr="A close up of a sign&#10;&#10;Description automatically generated">
            <a:extLst>
              <a:ext uri="{FF2B5EF4-FFF2-40B4-BE49-F238E27FC236}">
                <a16:creationId xmlns:a16="http://schemas.microsoft.com/office/drawing/2014/main" id="{2845CB63-951D-46C3-B213-D20FFFC9B372}"/>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20229" r="20229"/>
          <a:stretch>
            <a:fillRect/>
          </a:stretch>
        </p:blipFill>
        <p:spPr>
          <a:xfrm>
            <a:off x="0" y="0"/>
            <a:ext cx="4876800" cy="6294438"/>
          </a:xfrm>
        </p:spPr>
      </p:pic>
    </p:spTree>
    <p:extLst>
      <p:ext uri="{BB962C8B-B14F-4D97-AF65-F5344CB8AC3E}">
        <p14:creationId xmlns:p14="http://schemas.microsoft.com/office/powerpoint/2010/main" val="1572257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76ED36-7F3F-4FB2-BCD2-5B4B08F5B6B5}"/>
              </a:ext>
            </a:extLst>
          </p:cNvPr>
          <p:cNvSpPr>
            <a:spLocks noGrp="1"/>
          </p:cNvSpPr>
          <p:nvPr>
            <p:ph type="body" sz="half" idx="2"/>
          </p:nvPr>
        </p:nvSpPr>
        <p:spPr>
          <a:xfrm>
            <a:off x="5129626" y="2575775"/>
            <a:ext cx="6422673" cy="3489744"/>
          </a:xfrm>
        </p:spPr>
        <p:txBody>
          <a:bodyPr/>
          <a:lstStyle/>
          <a:p>
            <a:pPr marL="285750" indent="-285750">
              <a:buFont typeface="Arial" panose="020B0604020202020204" pitchFamily="34" charset="0"/>
              <a:buChar char="•"/>
            </a:pPr>
            <a:r>
              <a:rPr lang="es-ES" b="1" dirty="0"/>
              <a:t>Normas</a:t>
            </a:r>
          </a:p>
          <a:p>
            <a:pPr marL="742950" lvl="1" indent="-285750">
              <a:buFont typeface="Arial" panose="020B0604020202020204" pitchFamily="34" charset="0"/>
              <a:buChar char="•"/>
            </a:pPr>
            <a:r>
              <a:rPr lang="es-ES" dirty="0"/>
              <a:t>¿Cuándo y dónde pueden los niños utilizar Internet?</a:t>
            </a:r>
          </a:p>
          <a:p>
            <a:pPr marL="742950" lvl="1" indent="-285750">
              <a:buFont typeface="Arial" panose="020B0604020202020204" pitchFamily="34" charset="0"/>
              <a:buChar char="•"/>
            </a:pPr>
            <a:r>
              <a:rPr lang="es-ES" dirty="0"/>
              <a:t>¿Cuánto tiempo? Hable de cuánto tiempo se pueden ver pantallas en la familia: los adultos deberían ser el modelo a seguir.</a:t>
            </a:r>
          </a:p>
          <a:p>
            <a:pPr marL="285750" indent="-285750">
              <a:buFont typeface="Arial" panose="020B0604020202020204" pitchFamily="34" charset="0"/>
              <a:buChar char="•"/>
            </a:pPr>
            <a:r>
              <a:rPr lang="es-ES" b="1" dirty="0"/>
              <a:t>Consentimiento</a:t>
            </a:r>
          </a:p>
          <a:p>
            <a:pPr marL="742950" lvl="1" indent="-285750">
              <a:buFont typeface="Arial" panose="020B0604020202020204" pitchFamily="34" charset="0"/>
              <a:buChar char="•"/>
            </a:pPr>
            <a:r>
              <a:rPr lang="es-ES" dirty="0"/>
              <a:t>¿Cuándo se toman y suben fotos?</a:t>
            </a:r>
          </a:p>
          <a:p>
            <a:pPr marL="742950" lvl="1" indent="-285750">
              <a:buFont typeface="Arial" panose="020B0604020202020204" pitchFamily="34" charset="0"/>
              <a:buChar char="•"/>
            </a:pPr>
            <a:r>
              <a:rPr lang="es-ES" dirty="0"/>
              <a:t>¿Para divulgar logros?</a:t>
            </a:r>
          </a:p>
          <a:p>
            <a:pPr marL="285750" indent="-285750">
              <a:buFont typeface="Arial" panose="020B0604020202020204" pitchFamily="34" charset="0"/>
              <a:buChar char="•"/>
            </a:pPr>
            <a:r>
              <a:rPr lang="es-ES" b="1" dirty="0"/>
              <a:t>Creación de una cultura de ayuda</a:t>
            </a:r>
          </a:p>
          <a:p>
            <a:pPr marL="742950" lvl="1" indent="-285750">
              <a:buFont typeface="Arial" panose="020B0604020202020204" pitchFamily="34" charset="0"/>
              <a:buChar char="•"/>
            </a:pPr>
            <a:r>
              <a:rPr lang="es-ES" dirty="0"/>
              <a:t>Anime a los niños a que hablen con usted.</a:t>
            </a:r>
          </a:p>
          <a:p>
            <a:endParaRPr lang="en-US" dirty="0"/>
          </a:p>
        </p:txBody>
      </p:sp>
      <p:sp>
        <p:nvSpPr>
          <p:cNvPr id="4" name="Title 3">
            <a:extLst>
              <a:ext uri="{FF2B5EF4-FFF2-40B4-BE49-F238E27FC236}">
                <a16:creationId xmlns:a16="http://schemas.microsoft.com/office/drawing/2014/main" id="{02CDDAFC-06A4-4643-A61A-779D890C2822}"/>
              </a:ext>
            </a:extLst>
          </p:cNvPr>
          <p:cNvSpPr>
            <a:spLocks noGrp="1"/>
          </p:cNvSpPr>
          <p:nvPr>
            <p:ph type="title"/>
          </p:nvPr>
        </p:nvSpPr>
        <p:spPr>
          <a:xfrm>
            <a:off x="5088603" y="849573"/>
            <a:ext cx="6503953" cy="635902"/>
          </a:xfrm>
        </p:spPr>
        <p:txBody>
          <a:bodyPr/>
          <a:lstStyle/>
          <a:p>
            <a:r>
              <a:rPr lang="es-ES" dirty="0"/>
              <a:t>KA4: Póngase de acuerdo con su familia sobre las expectativas de utilizar Internet y la tecnología</a:t>
            </a:r>
          </a:p>
        </p:txBody>
      </p:sp>
      <p:sp>
        <p:nvSpPr>
          <p:cNvPr id="5" name="Picture Placeholder 4">
            <a:extLst>
              <a:ext uri="{FF2B5EF4-FFF2-40B4-BE49-F238E27FC236}">
                <a16:creationId xmlns:a16="http://schemas.microsoft.com/office/drawing/2014/main" id="{F33199B8-2853-4AFA-99D4-05ADDB94A68F}"/>
              </a:ext>
            </a:extLst>
          </p:cNvPr>
          <p:cNvSpPr>
            <a:spLocks noGrp="1"/>
          </p:cNvSpPr>
          <p:nvPr>
            <p:ph type="pic" idx="1"/>
          </p:nvPr>
        </p:nvSpPr>
        <p:spPr/>
      </p:sp>
      <p:pic>
        <p:nvPicPr>
          <p:cNvPr id="7" name="Content Placeholder 5" descr="A group of people standing in front of a crowd&#10;&#10;Description automatically generated">
            <a:extLst>
              <a:ext uri="{FF2B5EF4-FFF2-40B4-BE49-F238E27FC236}">
                <a16:creationId xmlns:a16="http://schemas.microsoft.com/office/drawing/2014/main" id="{1D1ECC9E-11F5-4B9F-A0D8-B016F5ECD4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174" r="24174"/>
          <a:stretch/>
        </p:blipFill>
        <p:spPr>
          <a:xfrm>
            <a:off x="0" y="-44450"/>
            <a:ext cx="4876800" cy="6294438"/>
          </a:xfrm>
          <a:prstGeom prst="rect">
            <a:avLst/>
          </a:prstGeom>
        </p:spPr>
      </p:pic>
    </p:spTree>
    <p:extLst>
      <p:ext uri="{BB962C8B-B14F-4D97-AF65-F5344CB8AC3E}">
        <p14:creationId xmlns:p14="http://schemas.microsoft.com/office/powerpoint/2010/main" val="625635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C5D06F-DA01-480F-A437-F4CAC1C6F5F8}"/>
              </a:ext>
            </a:extLst>
          </p:cNvPr>
          <p:cNvSpPr>
            <a:spLocks noGrp="1"/>
          </p:cNvSpPr>
          <p:nvPr>
            <p:ph type="body" sz="half" idx="2"/>
          </p:nvPr>
        </p:nvSpPr>
        <p:spPr>
          <a:xfrm>
            <a:off x="5118124" y="2101886"/>
            <a:ext cx="5732083" cy="3686466"/>
          </a:xfrm>
        </p:spPr>
        <p:txBody>
          <a:bodyPr/>
          <a:lstStyle/>
          <a:p>
            <a:pPr marL="285750" indent="-285750">
              <a:buFont typeface="Arial" panose="020B0604020202020204" pitchFamily="34" charset="0"/>
              <a:buChar char="•"/>
            </a:pPr>
            <a:r>
              <a:rPr lang="es-ES" dirty="0"/>
              <a:t>Tenga una conversación con ellos.</a:t>
            </a:r>
          </a:p>
          <a:p>
            <a:pPr marL="285750" indent="-285750">
              <a:buFont typeface="Arial" panose="020B0604020202020204" pitchFamily="34" charset="0"/>
              <a:buChar char="•"/>
            </a:pPr>
            <a:r>
              <a:rPr lang="es-ES" dirty="0"/>
              <a:t>Juegue con ellos a algún juego en línea.</a:t>
            </a:r>
          </a:p>
          <a:p>
            <a:pPr marL="285750" indent="-285750">
              <a:buFont typeface="Arial" panose="020B0604020202020204" pitchFamily="34" charset="0"/>
              <a:buChar char="•"/>
            </a:pPr>
            <a:r>
              <a:rPr lang="es-ES" dirty="0"/>
              <a:t>Aproveche alguna noticia para iniciar una conversación, así podrá despersonalizar el tema y darles la opción a que hablen.</a:t>
            </a:r>
          </a:p>
          <a:p>
            <a:pPr marL="285750" indent="-285750">
              <a:buFont typeface="Arial" panose="020B0604020202020204" pitchFamily="34" charset="0"/>
              <a:buChar char="•"/>
            </a:pPr>
            <a:r>
              <a:rPr lang="es-ES" dirty="0"/>
              <a:t>Prepárese para hablar de temas complicados, nada debe ser tabú.</a:t>
            </a:r>
          </a:p>
          <a:p>
            <a:endParaRPr lang="en-US" dirty="0"/>
          </a:p>
        </p:txBody>
      </p:sp>
      <p:sp>
        <p:nvSpPr>
          <p:cNvPr id="4" name="Title 3">
            <a:extLst>
              <a:ext uri="{FF2B5EF4-FFF2-40B4-BE49-F238E27FC236}">
                <a16:creationId xmlns:a16="http://schemas.microsoft.com/office/drawing/2014/main" id="{43933FA5-F997-4175-9503-D3A46EF60E4D}"/>
              </a:ext>
            </a:extLst>
          </p:cNvPr>
          <p:cNvSpPr>
            <a:spLocks noGrp="1"/>
          </p:cNvSpPr>
          <p:nvPr>
            <p:ph type="title"/>
          </p:nvPr>
        </p:nvSpPr>
        <p:spPr>
          <a:xfrm>
            <a:off x="5088603" y="849573"/>
            <a:ext cx="6418670" cy="635902"/>
          </a:xfrm>
        </p:spPr>
        <p:txBody>
          <a:bodyPr/>
          <a:lstStyle/>
          <a:p>
            <a:r>
              <a:rPr lang="es-ES"/>
              <a:t>KA5: Intente comprender qué hacen los niños en Internet</a:t>
            </a:r>
          </a:p>
        </p:txBody>
      </p:sp>
      <p:pic>
        <p:nvPicPr>
          <p:cNvPr id="5" name="Content Placeholder 5" descr="A person sitting in a library&#10;&#10;Description automatically generated">
            <a:extLst>
              <a:ext uri="{FF2B5EF4-FFF2-40B4-BE49-F238E27FC236}">
                <a16:creationId xmlns:a16="http://schemas.microsoft.com/office/drawing/2014/main" id="{1CE8FC5C-5DBF-415B-90AC-2CFDE6BD2493}"/>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l="24165" r="24165"/>
          <a:stretch/>
        </p:blipFill>
        <p:spPr>
          <a:xfrm>
            <a:off x="0" y="0"/>
            <a:ext cx="4876800" cy="6294438"/>
          </a:xfrm>
        </p:spPr>
      </p:pic>
    </p:spTree>
    <p:extLst>
      <p:ext uri="{BB962C8B-B14F-4D97-AF65-F5344CB8AC3E}">
        <p14:creationId xmlns:p14="http://schemas.microsoft.com/office/powerpoint/2010/main" val="1376217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age ratings online">
            <a:extLst>
              <a:ext uri="{FF2B5EF4-FFF2-40B4-BE49-F238E27FC236}">
                <a16:creationId xmlns:a16="http://schemas.microsoft.com/office/drawing/2014/main" id="{D7EBEA24-A79E-42AA-8219-3E95B4060DBF}"/>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l="1607" t="-33545" r="110" b="-31862"/>
          <a:stretch/>
        </p:blipFill>
        <p:spPr bwMode="auto">
          <a:xfrm>
            <a:off x="563" y="1"/>
            <a:ext cx="7006107" cy="6165272"/>
          </a:xfrm>
          <a:prstGeom prst="rect">
            <a:avLst/>
          </a:prstGeom>
          <a:solidFill>
            <a:srgbClr val="00CD00"/>
          </a:solidFill>
        </p:spPr>
      </p:pic>
      <p:sp>
        <p:nvSpPr>
          <p:cNvPr id="8" name="Text Placeholder 7">
            <a:extLst>
              <a:ext uri="{FF2B5EF4-FFF2-40B4-BE49-F238E27FC236}">
                <a16:creationId xmlns:a16="http://schemas.microsoft.com/office/drawing/2014/main" id="{A02F5B71-4F06-4525-8AE9-0063B61AC11F}"/>
              </a:ext>
            </a:extLst>
          </p:cNvPr>
          <p:cNvSpPr>
            <a:spLocks noGrp="1"/>
          </p:cNvSpPr>
          <p:nvPr>
            <p:ph type="body" sz="half" idx="2"/>
          </p:nvPr>
        </p:nvSpPr>
        <p:spPr>
          <a:xfrm>
            <a:off x="7270122" y="2458568"/>
            <a:ext cx="4302118" cy="4040259"/>
          </a:xfrm>
        </p:spPr>
        <p:txBody>
          <a:bodyPr/>
          <a:lstStyle/>
          <a:p>
            <a:pPr marL="285750" indent="-285750">
              <a:buFont typeface="Arial" panose="020B0604020202020204" pitchFamily="34" charset="0"/>
              <a:buChar char="•"/>
            </a:pPr>
            <a:r>
              <a:rPr lang="es-ES" dirty="0"/>
              <a:t>A menudo puede haber una diferencia entre la clasificación por edades en la tienda de aplicaciones y la clasificación por edades en las condiciones de uso.</a:t>
            </a:r>
          </a:p>
          <a:p>
            <a:pPr marL="285750" indent="-285750">
              <a:buFont typeface="Arial" panose="020B0604020202020204" pitchFamily="34" charset="0"/>
              <a:buChar char="•"/>
            </a:pPr>
            <a:r>
              <a:rPr lang="es-ES" dirty="0"/>
              <a:t>Busque una aplicación que sea adecuada para su hijo.</a:t>
            </a:r>
          </a:p>
          <a:p>
            <a:endParaRPr lang="en-US" dirty="0"/>
          </a:p>
        </p:txBody>
      </p:sp>
      <p:sp>
        <p:nvSpPr>
          <p:cNvPr id="7" name="Title 6">
            <a:extLst>
              <a:ext uri="{FF2B5EF4-FFF2-40B4-BE49-F238E27FC236}">
                <a16:creationId xmlns:a16="http://schemas.microsoft.com/office/drawing/2014/main" id="{98AC03E8-74D7-4603-8B3F-0BDA828E338A}"/>
              </a:ext>
            </a:extLst>
          </p:cNvPr>
          <p:cNvSpPr>
            <a:spLocks noGrp="1"/>
          </p:cNvSpPr>
          <p:nvPr>
            <p:ph type="title"/>
          </p:nvPr>
        </p:nvSpPr>
        <p:spPr/>
        <p:txBody>
          <a:bodyPr/>
          <a:lstStyle/>
          <a:p>
            <a:r>
              <a:rPr lang="es-ES" sz="3000" dirty="0"/>
              <a:t>KA6: Tenga en cuenta la edad digital del consentimiento</a:t>
            </a:r>
          </a:p>
        </p:txBody>
      </p:sp>
    </p:spTree>
    <p:extLst>
      <p:ext uri="{BB962C8B-B14F-4D97-AF65-F5344CB8AC3E}">
        <p14:creationId xmlns:p14="http://schemas.microsoft.com/office/powerpoint/2010/main" val="345485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C77D32B-6EB7-4852-A60D-98B428DD8579}"/>
              </a:ext>
            </a:extLst>
          </p:cNvPr>
          <p:cNvSpPr>
            <a:spLocks noGrp="1"/>
          </p:cNvSpPr>
          <p:nvPr>
            <p:ph type="body" sz="half" idx="2"/>
          </p:nvPr>
        </p:nvSpPr>
        <p:spPr>
          <a:xfrm>
            <a:off x="7270122" y="2432820"/>
            <a:ext cx="4302118" cy="3641014"/>
          </a:xfrm>
        </p:spPr>
        <p:txBody>
          <a:bodyPr/>
          <a:lstStyle/>
          <a:p>
            <a:pPr marL="285750" indent="-285750">
              <a:buFont typeface="Arial" panose="020B0604020202020204" pitchFamily="34" charset="0"/>
              <a:buChar char="•"/>
            </a:pPr>
            <a:r>
              <a:rPr lang="es-ES" dirty="0"/>
              <a:t>Muchos aparatos, aplicaciones y juegos pueden utilizarse para hacer compras.</a:t>
            </a:r>
          </a:p>
          <a:p>
            <a:pPr marL="285750" indent="-285750">
              <a:buFont typeface="Arial" panose="020B0604020202020204" pitchFamily="34" charset="0"/>
              <a:buChar char="•"/>
            </a:pPr>
            <a:r>
              <a:rPr lang="es-ES" dirty="0"/>
              <a:t>Utilice una configuración en los dispositivos para que se solicite una contraseña o un PIN antes de realizar cualquier compra.</a:t>
            </a:r>
          </a:p>
          <a:p>
            <a:pPr marL="285750" indent="-285750">
              <a:buFont typeface="Arial" panose="020B0604020202020204" pitchFamily="34" charset="0"/>
              <a:buChar char="•"/>
            </a:pPr>
            <a:r>
              <a:rPr lang="es-ES" dirty="0"/>
              <a:t>Hable con sus hijos sobre cómo se utilizan las monedas virtuales (en juegos).</a:t>
            </a:r>
          </a:p>
          <a:p>
            <a:pPr marL="285750" indent="-285750">
              <a:buFont typeface="Arial" panose="020B0604020202020204" pitchFamily="34" charset="0"/>
              <a:buChar char="•"/>
            </a:pPr>
            <a:endParaRPr lang="en-US" dirty="0"/>
          </a:p>
        </p:txBody>
      </p:sp>
      <p:sp>
        <p:nvSpPr>
          <p:cNvPr id="4" name="Title 3">
            <a:extLst>
              <a:ext uri="{FF2B5EF4-FFF2-40B4-BE49-F238E27FC236}">
                <a16:creationId xmlns:a16="http://schemas.microsoft.com/office/drawing/2014/main" id="{44156B36-7250-46C6-ABFD-537D8F4782DD}"/>
              </a:ext>
            </a:extLst>
          </p:cNvPr>
          <p:cNvSpPr>
            <a:spLocks noGrp="1"/>
          </p:cNvSpPr>
          <p:nvPr>
            <p:ph type="title"/>
          </p:nvPr>
        </p:nvSpPr>
        <p:spPr/>
        <p:txBody>
          <a:bodyPr/>
          <a:lstStyle/>
          <a:p>
            <a:r>
              <a:rPr lang="es-ES" sz="3000" dirty="0"/>
              <a:t>KA7: Controle el uso de las tarjetas de crédito y de otros medios de pago</a:t>
            </a:r>
          </a:p>
        </p:txBody>
      </p:sp>
      <p:pic>
        <p:nvPicPr>
          <p:cNvPr id="5" name="Content Placeholder 5" descr="A picture containing game, drawing&#10;&#10;Description automatically generated">
            <a:extLst>
              <a:ext uri="{FF2B5EF4-FFF2-40B4-BE49-F238E27FC236}">
                <a16:creationId xmlns:a16="http://schemas.microsoft.com/office/drawing/2014/main" id="{90B703F2-5BAA-4170-8297-AAC40E44A5A1}"/>
              </a:ext>
            </a:extLst>
          </p:cNvPr>
          <p:cNvPicPr>
            <a:picLocks noGrp="1" noChangeAspect="1"/>
          </p:cNvPicPr>
          <p:nvPr>
            <p:ph type="pic" idx="1"/>
          </p:nvPr>
        </p:nvPicPr>
        <p:blipFill>
          <a:blip r:embed="rId3" cstate="hqprint">
            <a:extLst>
              <a:ext uri="{28A0092B-C50C-407E-A947-70E740481C1C}">
                <a14:useLocalDpi xmlns:a14="http://schemas.microsoft.com/office/drawing/2010/main" val="0"/>
              </a:ext>
            </a:extLst>
          </a:blip>
          <a:srcRect l="21576" r="21576"/>
          <a:stretch>
            <a:fillRect/>
          </a:stretch>
        </p:blipFill>
        <p:spPr>
          <a:xfrm>
            <a:off x="-2107" y="0"/>
            <a:ext cx="7010400" cy="6165850"/>
          </a:xfrm>
        </p:spPr>
      </p:pic>
    </p:spTree>
    <p:extLst>
      <p:ext uri="{BB962C8B-B14F-4D97-AF65-F5344CB8AC3E}">
        <p14:creationId xmlns:p14="http://schemas.microsoft.com/office/powerpoint/2010/main" val="1641090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975089-2F44-4A45-AB76-174FB2BB53C4}"/>
              </a:ext>
            </a:extLst>
          </p:cNvPr>
          <p:cNvSpPr>
            <a:spLocks noGrp="1"/>
          </p:cNvSpPr>
          <p:nvPr>
            <p:ph type="body" sz="half" idx="2"/>
          </p:nvPr>
        </p:nvSpPr>
        <p:spPr>
          <a:xfrm>
            <a:off x="7235617" y="2355490"/>
            <a:ext cx="4302118" cy="4057073"/>
          </a:xfrm>
        </p:spPr>
        <p:txBody>
          <a:bodyPr/>
          <a:lstStyle/>
          <a:p>
            <a:pPr marL="285750" indent="-285750">
              <a:buFont typeface="Arial" panose="020B0604020202020204" pitchFamily="34" charset="0"/>
              <a:buChar char="•"/>
            </a:pPr>
            <a:r>
              <a:rPr lang="es-ES" dirty="0"/>
              <a:t>Anime a sus hijos a que hablen con usted si tienen algún problema, pero asegúrese también de que conocen las vías para denunciar problemas en línea. </a:t>
            </a:r>
          </a:p>
          <a:p>
            <a:pPr marL="285750" indent="-285750">
              <a:buFont typeface="Arial" panose="020B0604020202020204" pitchFamily="34" charset="0"/>
              <a:buChar char="•"/>
            </a:pPr>
            <a:r>
              <a:rPr lang="es-ES" dirty="0"/>
              <a:t>Consulte con sus hijos las opciones de denuncia, así como la forma de cambiar/actualizar la configuración de privacidad.</a:t>
            </a:r>
          </a:p>
          <a:p>
            <a:pPr marL="285750" indent="-285750">
              <a:buFont typeface="Arial" panose="020B0604020202020204" pitchFamily="34" charset="0"/>
              <a:buChar char="•"/>
            </a:pPr>
            <a:r>
              <a:rPr lang="es-ES" dirty="0"/>
              <a:t>Empodéreles para que tengan el control.</a:t>
            </a:r>
          </a:p>
          <a:p>
            <a:pPr marL="285750" indent="-285750">
              <a:buFont typeface="Arial" panose="020B0604020202020204" pitchFamily="34" charset="0"/>
              <a:buChar char="•"/>
            </a:pPr>
            <a:endParaRPr lang="en-US" dirty="0"/>
          </a:p>
        </p:txBody>
      </p:sp>
      <p:sp>
        <p:nvSpPr>
          <p:cNvPr id="4" name="Title 3">
            <a:extLst>
              <a:ext uri="{FF2B5EF4-FFF2-40B4-BE49-F238E27FC236}">
                <a16:creationId xmlns:a16="http://schemas.microsoft.com/office/drawing/2014/main" id="{511245E6-354C-48F5-9DE7-77533E171C1A}"/>
              </a:ext>
            </a:extLst>
          </p:cNvPr>
          <p:cNvSpPr>
            <a:spLocks noGrp="1"/>
          </p:cNvSpPr>
          <p:nvPr>
            <p:ph type="title"/>
          </p:nvPr>
        </p:nvSpPr>
        <p:spPr>
          <a:xfrm>
            <a:off x="7171315" y="819969"/>
            <a:ext cx="4696835" cy="635902"/>
          </a:xfrm>
        </p:spPr>
        <p:txBody>
          <a:bodyPr/>
          <a:lstStyle/>
          <a:p>
            <a:r>
              <a:rPr lang="es-ES" sz="3000" dirty="0"/>
              <a:t>KA8: Aprenda cómo denunciar un problema en línea</a:t>
            </a:r>
          </a:p>
        </p:txBody>
      </p:sp>
      <p:pic>
        <p:nvPicPr>
          <p:cNvPr id="5" name="Content Placeholder 5" descr="A close up of a keyboard&#10;&#10;Description automatically generated">
            <a:extLst>
              <a:ext uri="{FF2B5EF4-FFF2-40B4-BE49-F238E27FC236}">
                <a16:creationId xmlns:a16="http://schemas.microsoft.com/office/drawing/2014/main" id="{EA85FC0B-8E35-4B22-9468-A8AF681FB634}"/>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12092" r="12092"/>
          <a:stretch>
            <a:fillRect/>
          </a:stretch>
        </p:blipFill>
        <p:spPr>
          <a:xfrm>
            <a:off x="0" y="0"/>
            <a:ext cx="7011988" cy="6165850"/>
          </a:xfrm>
        </p:spPr>
      </p:pic>
      <p:pic>
        <p:nvPicPr>
          <p:cNvPr id="6" name="Content Placeholder 9" descr="A close up of a sign&#10;&#10;Description automatically generated">
            <a:extLst>
              <a:ext uri="{FF2B5EF4-FFF2-40B4-BE49-F238E27FC236}">
                <a16:creationId xmlns:a16="http://schemas.microsoft.com/office/drawing/2014/main" id="{CF713DCC-90D4-4AC1-A1F4-DFFFC242E602}"/>
              </a:ext>
            </a:extLst>
          </p:cNvPr>
          <p:cNvPicPr>
            <a:picLocks noChangeAspect="1"/>
          </p:cNvPicPr>
          <p:nvPr/>
        </p:nvPicPr>
        <p:blipFill rotWithShape="1">
          <a:blip cstate="print">
            <a:extLst>
              <a:ext uri="{28A0092B-C50C-407E-A947-70E740481C1C}">
                <a14:useLocalDpi xmlns:a14="http://schemas.microsoft.com/office/drawing/2010/main" val="0"/>
              </a:ext>
            </a:extLst>
          </a:blip>
          <a:srcRect l="3676" t="9137" r="2206" b="14893"/>
          <a:stretch/>
        </p:blipFill>
        <p:spPr>
          <a:xfrm>
            <a:off x="2613575" y="2305049"/>
            <a:ext cx="2092592" cy="1123951"/>
          </a:xfrm>
          <a:prstGeom prst="rect">
            <a:avLst/>
          </a:prstGeom>
        </p:spPr>
      </p:pic>
    </p:spTree>
    <p:extLst>
      <p:ext uri="{BB962C8B-B14F-4D97-AF65-F5344CB8AC3E}">
        <p14:creationId xmlns:p14="http://schemas.microsoft.com/office/powerpoint/2010/main" val="3256641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ACF7D812-B487-43F5-9329-AA559E4B59A0}"/>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t="3741" b="3741"/>
          <a:stretch/>
        </p:blipFill>
        <p:spPr/>
      </p:pic>
      <p:sp>
        <p:nvSpPr>
          <p:cNvPr id="7" name="Text Placeholder 6">
            <a:extLst>
              <a:ext uri="{FF2B5EF4-FFF2-40B4-BE49-F238E27FC236}">
                <a16:creationId xmlns:a16="http://schemas.microsoft.com/office/drawing/2014/main" id="{7406891E-4856-414B-8F6D-18BC1C48C9CC}"/>
              </a:ext>
            </a:extLst>
          </p:cNvPr>
          <p:cNvSpPr>
            <a:spLocks noGrp="1"/>
          </p:cNvSpPr>
          <p:nvPr>
            <p:ph type="body" sz="half" idx="2"/>
          </p:nvPr>
        </p:nvSpPr>
        <p:spPr>
          <a:xfrm>
            <a:off x="7270122" y="2133599"/>
            <a:ext cx="4299578" cy="4031673"/>
          </a:xfrm>
        </p:spPr>
        <p:txBody>
          <a:bodyPr/>
          <a:lstStyle/>
          <a:p>
            <a:pPr marL="285750" indent="-285750">
              <a:buFont typeface="Arial" panose="020B0604020202020204" pitchFamily="34" charset="0"/>
              <a:buChar char="•"/>
            </a:pPr>
            <a:r>
              <a:rPr lang="es-ES" dirty="0"/>
              <a:t>Tenga en cuenta que la publicidad puede ser inapropiada o engañosa.</a:t>
            </a:r>
          </a:p>
          <a:p>
            <a:pPr marL="285750" indent="-285750">
              <a:buFont typeface="Arial" panose="020B0604020202020204" pitchFamily="34" charset="0"/>
              <a:buChar char="•"/>
            </a:pPr>
            <a:r>
              <a:rPr lang="es-ES" dirty="0"/>
              <a:t>Enseñe a sus hijos cómo bloquear o denunciar anuncios.</a:t>
            </a:r>
          </a:p>
          <a:p>
            <a:pPr marL="285750" indent="-285750">
              <a:buFont typeface="Arial" panose="020B0604020202020204" pitchFamily="34" charset="0"/>
              <a:buChar char="•"/>
            </a:pPr>
            <a:r>
              <a:rPr lang="es-ES" dirty="0"/>
              <a:t>Recuerde el lema: "Si parece demasiado bueno para ser verdad, probablemente sea un engaño".</a:t>
            </a:r>
          </a:p>
          <a:p>
            <a:pPr marL="285750" indent="-285750">
              <a:buFont typeface="Arial" panose="020B0604020202020204" pitchFamily="34" charset="0"/>
              <a:buChar char="•"/>
            </a:pPr>
            <a:endParaRPr lang="en-US" dirty="0"/>
          </a:p>
        </p:txBody>
      </p:sp>
      <p:sp>
        <p:nvSpPr>
          <p:cNvPr id="5" name="Title 4">
            <a:extLst>
              <a:ext uri="{FF2B5EF4-FFF2-40B4-BE49-F238E27FC236}">
                <a16:creationId xmlns:a16="http://schemas.microsoft.com/office/drawing/2014/main" id="{83AA2553-C145-46EF-B0BC-5809DBCFFF89}"/>
              </a:ext>
            </a:extLst>
          </p:cNvPr>
          <p:cNvSpPr>
            <a:spLocks noGrp="1"/>
          </p:cNvSpPr>
          <p:nvPr>
            <p:ph type="title"/>
          </p:nvPr>
        </p:nvSpPr>
        <p:spPr/>
        <p:txBody>
          <a:bodyPr/>
          <a:lstStyle/>
          <a:p>
            <a:r>
              <a:rPr lang="es-ES"/>
              <a:t>KA9: Aprenda cómo funciona la publicidad</a:t>
            </a:r>
          </a:p>
        </p:txBody>
      </p:sp>
    </p:spTree>
    <p:extLst>
      <p:ext uri="{BB962C8B-B14F-4D97-AF65-F5344CB8AC3E}">
        <p14:creationId xmlns:p14="http://schemas.microsoft.com/office/powerpoint/2010/main" val="3062252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4D512D-2261-4158-AF5E-13093B34AC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371" t="2352" r="34323" b="9672"/>
          <a:stretch/>
        </p:blipFill>
        <p:spPr>
          <a:xfrm>
            <a:off x="-1" y="1"/>
            <a:ext cx="4878253" cy="6178730"/>
          </a:xfrm>
          <a:prstGeom prst="rect">
            <a:avLst/>
          </a:prstGeom>
        </p:spPr>
      </p:pic>
      <p:sp>
        <p:nvSpPr>
          <p:cNvPr id="12" name="Text Placeholder 11">
            <a:extLst>
              <a:ext uri="{FF2B5EF4-FFF2-40B4-BE49-F238E27FC236}">
                <a16:creationId xmlns:a16="http://schemas.microsoft.com/office/drawing/2014/main" id="{93E41D4B-4287-4D48-BD73-542E6AB59E85}"/>
              </a:ext>
            </a:extLst>
          </p:cNvPr>
          <p:cNvSpPr>
            <a:spLocks noGrp="1"/>
          </p:cNvSpPr>
          <p:nvPr>
            <p:ph type="body" sz="half" idx="2"/>
          </p:nvPr>
        </p:nvSpPr>
        <p:spPr>
          <a:xfrm>
            <a:off x="5110857" y="1724047"/>
            <a:ext cx="5411030" cy="4257834"/>
          </a:xfrm>
        </p:spPr>
        <p:txBody>
          <a:bodyPr/>
          <a:lstStyle/>
          <a:p>
            <a:pPr marL="285750" indent="-285750">
              <a:buFont typeface="Arial" panose="020B0604020202020204" pitchFamily="34" charset="0"/>
              <a:buChar char="•"/>
            </a:pPr>
            <a:r>
              <a:rPr lang="es-ES" dirty="0"/>
              <a:t>Proporcionar una visión general de lo que los niños y jóvenes hacen cuando se conectan a Internet.</a:t>
            </a:r>
          </a:p>
          <a:p>
            <a:pPr marL="285750" indent="-285750">
              <a:buFont typeface="Arial" panose="020B0604020202020204" pitchFamily="34" charset="0"/>
              <a:buChar char="•"/>
            </a:pPr>
            <a:r>
              <a:rPr lang="es-ES" dirty="0"/>
              <a:t>Debatir sobre los riesgos y oportunidades a los que se enfrentan y proporcionar pruebas de las dificultades a las que es probable que tengan que hacer frente.</a:t>
            </a:r>
          </a:p>
          <a:p>
            <a:pPr marL="285750" indent="-285750">
              <a:buFont typeface="Arial" panose="020B0604020202020204" pitchFamily="34" charset="0"/>
              <a:buChar char="•"/>
            </a:pPr>
            <a:r>
              <a:rPr lang="es-ES" dirty="0"/>
              <a:t>Ofrecer estrategias que los padres, cuidadores y tutores puedan utilizar para apoyar a sus hijos y protegerlos cuando estén en línea - tanto teóricas como prácticas.</a:t>
            </a:r>
          </a:p>
        </p:txBody>
      </p:sp>
      <p:sp>
        <p:nvSpPr>
          <p:cNvPr id="4" name="Title 3">
            <a:extLst>
              <a:ext uri="{FF2B5EF4-FFF2-40B4-BE49-F238E27FC236}">
                <a16:creationId xmlns:a16="http://schemas.microsoft.com/office/drawing/2014/main" id="{CDA3A35C-EB03-414D-97C7-E6FA4D4EA6E6}"/>
              </a:ext>
            </a:extLst>
          </p:cNvPr>
          <p:cNvSpPr>
            <a:spLocks noGrp="1"/>
          </p:cNvSpPr>
          <p:nvPr>
            <p:ph type="title"/>
          </p:nvPr>
        </p:nvSpPr>
        <p:spPr>
          <a:xfrm>
            <a:off x="5110857" y="876119"/>
            <a:ext cx="8123237" cy="636587"/>
          </a:xfrm>
        </p:spPr>
        <p:txBody>
          <a:bodyPr/>
          <a:lstStyle/>
          <a:p>
            <a:r>
              <a:rPr lang="es-ES" dirty="0"/>
              <a:t>Objetivos principales</a:t>
            </a:r>
          </a:p>
        </p:txBody>
      </p:sp>
    </p:spTree>
    <p:extLst>
      <p:ext uri="{BB962C8B-B14F-4D97-AF65-F5344CB8AC3E}">
        <p14:creationId xmlns:p14="http://schemas.microsoft.com/office/powerpoint/2010/main" val="3454292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descr="A picture containing person, indoor, boy, child&#10;&#10;Description automatically generated">
            <a:extLst>
              <a:ext uri="{FF2B5EF4-FFF2-40B4-BE49-F238E27FC236}">
                <a16:creationId xmlns:a16="http://schemas.microsoft.com/office/drawing/2014/main" id="{56B336B5-E532-4204-A83F-F6B187160984}"/>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12103" r="12103"/>
          <a:stretch/>
        </p:blipFill>
        <p:spPr/>
      </p:pic>
      <p:sp>
        <p:nvSpPr>
          <p:cNvPr id="3" name="Text Placeholder 2">
            <a:extLst>
              <a:ext uri="{FF2B5EF4-FFF2-40B4-BE49-F238E27FC236}">
                <a16:creationId xmlns:a16="http://schemas.microsoft.com/office/drawing/2014/main" id="{0647A7C4-83A2-4355-9FE4-EE63017C4FC8}"/>
              </a:ext>
            </a:extLst>
          </p:cNvPr>
          <p:cNvSpPr>
            <a:spLocks noGrp="1"/>
          </p:cNvSpPr>
          <p:nvPr>
            <p:ph type="body" sz="half" idx="2"/>
          </p:nvPr>
        </p:nvSpPr>
        <p:spPr>
          <a:xfrm>
            <a:off x="7270122" y="2133601"/>
            <a:ext cx="4302118" cy="4031672"/>
          </a:xfrm>
        </p:spPr>
        <p:txBody>
          <a:bodyPr/>
          <a:lstStyle/>
          <a:p>
            <a:pPr marL="285750" indent="-285750">
              <a:buFont typeface="Arial" panose="020B0604020202020204" pitchFamily="34" charset="0"/>
              <a:buChar char="•"/>
            </a:pPr>
            <a:r>
              <a:rPr lang="es-ES" dirty="0"/>
              <a:t>Asegúrese de que sus hijos se sienten seguros para pedir ayuda si algo sale mal.</a:t>
            </a:r>
          </a:p>
          <a:p>
            <a:pPr marL="285750" indent="-285750">
              <a:buFont typeface="Arial" panose="020B0604020202020204" pitchFamily="34" charset="0"/>
              <a:buChar char="•"/>
            </a:pPr>
            <a:r>
              <a:rPr lang="es-ES" dirty="0"/>
              <a:t>Responda de la manera correcta: escuche lo que dicen. Es posible que lo que haya sucedido no sea culpa suya, pero si incluso lo fuera, sus hijos han acudido a usted en busca de apoyo, y eso es lo que necesitan. Su reacción determinará si vuelven a acudir a usted o no en el futuro.</a:t>
            </a:r>
          </a:p>
          <a:p>
            <a:pPr marL="285750" indent="-285750">
              <a:buFont typeface="Arial" panose="020B0604020202020204" pitchFamily="34" charset="0"/>
              <a:buChar char="•"/>
            </a:pPr>
            <a:endParaRPr lang="en-US" dirty="0"/>
          </a:p>
        </p:txBody>
      </p:sp>
      <p:sp>
        <p:nvSpPr>
          <p:cNvPr id="4" name="Title 3">
            <a:extLst>
              <a:ext uri="{FF2B5EF4-FFF2-40B4-BE49-F238E27FC236}">
                <a16:creationId xmlns:a16="http://schemas.microsoft.com/office/drawing/2014/main" id="{8199842C-FB45-4DC3-930F-9545E01C4D60}"/>
              </a:ext>
            </a:extLst>
          </p:cNvPr>
          <p:cNvSpPr>
            <a:spLocks noGrp="1"/>
          </p:cNvSpPr>
          <p:nvPr>
            <p:ph type="title"/>
          </p:nvPr>
        </p:nvSpPr>
        <p:spPr>
          <a:xfrm>
            <a:off x="7171315" y="819969"/>
            <a:ext cx="4671435" cy="635902"/>
          </a:xfrm>
        </p:spPr>
        <p:txBody>
          <a:bodyPr/>
          <a:lstStyle/>
          <a:p>
            <a:r>
              <a:rPr lang="es-ES"/>
              <a:t>KA10: Cree una cultura de ayuda</a:t>
            </a:r>
          </a:p>
        </p:txBody>
      </p:sp>
    </p:spTree>
    <p:extLst>
      <p:ext uri="{BB962C8B-B14F-4D97-AF65-F5344CB8AC3E}">
        <p14:creationId xmlns:p14="http://schemas.microsoft.com/office/powerpoint/2010/main" val="3359344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DCBC66-9829-4D44-8FF9-2EB6C748A0ED}"/>
              </a:ext>
            </a:extLst>
          </p:cNvPr>
          <p:cNvSpPr>
            <a:spLocks noGrp="1"/>
          </p:cNvSpPr>
          <p:nvPr>
            <p:ph type="body" sz="half" idx="2"/>
          </p:nvPr>
        </p:nvSpPr>
        <p:spPr>
          <a:xfrm>
            <a:off x="7275873" y="2130713"/>
            <a:ext cx="4302118" cy="3993573"/>
          </a:xfrm>
        </p:spPr>
        <p:txBody>
          <a:bodyPr/>
          <a:lstStyle/>
          <a:p>
            <a:pPr marL="285750" indent="-285750">
              <a:buFont typeface="Arial" panose="020B0604020202020204" pitchFamily="34" charset="0"/>
              <a:buChar char="•"/>
            </a:pPr>
            <a:r>
              <a:rPr lang="es-ES" dirty="0"/>
              <a:t>Muchos niños hablan o juegan con desconocidos en línea, con gente que no han conocido en la realidad. </a:t>
            </a:r>
          </a:p>
          <a:p>
            <a:pPr marL="285750" indent="-285750">
              <a:buFont typeface="Arial" panose="020B0604020202020204" pitchFamily="34" charset="0"/>
              <a:buChar char="•"/>
            </a:pPr>
            <a:r>
              <a:rPr lang="es-ES" dirty="0"/>
              <a:t>Pregúnteles quiénes son realmente esas personas.</a:t>
            </a:r>
          </a:p>
          <a:p>
            <a:pPr marL="285750" indent="-285750">
              <a:buFont typeface="Arial" panose="020B0604020202020204" pitchFamily="34" charset="0"/>
              <a:buChar char="•"/>
            </a:pPr>
            <a:r>
              <a:rPr lang="es-ES" dirty="0"/>
              <a:t>Recuerde que hablar con extraños en línea no siempre es algo malo, pero puede conllevar un riesgo.</a:t>
            </a:r>
          </a:p>
          <a:p>
            <a:pPr marL="285750" indent="-285750">
              <a:buFont typeface="Arial" panose="020B0604020202020204" pitchFamily="34" charset="0"/>
              <a:buChar char="•"/>
            </a:pPr>
            <a:endParaRPr lang="en-US" dirty="0"/>
          </a:p>
        </p:txBody>
      </p:sp>
      <p:sp>
        <p:nvSpPr>
          <p:cNvPr id="4" name="Title 3">
            <a:extLst>
              <a:ext uri="{FF2B5EF4-FFF2-40B4-BE49-F238E27FC236}">
                <a16:creationId xmlns:a16="http://schemas.microsoft.com/office/drawing/2014/main" id="{8CED0AD7-17DB-4ED6-B976-553E0CF9573A}"/>
              </a:ext>
            </a:extLst>
          </p:cNvPr>
          <p:cNvSpPr>
            <a:spLocks noGrp="1"/>
          </p:cNvSpPr>
          <p:nvPr>
            <p:ph type="title"/>
          </p:nvPr>
        </p:nvSpPr>
        <p:spPr>
          <a:xfrm>
            <a:off x="7171315" y="819969"/>
            <a:ext cx="4980428" cy="635902"/>
          </a:xfrm>
        </p:spPr>
        <p:txBody>
          <a:bodyPr/>
          <a:lstStyle/>
          <a:p>
            <a:r>
              <a:rPr lang="es-ES" sz="3100" dirty="0"/>
              <a:t>KA11: Conocer gente en </a:t>
            </a:r>
            <a:br>
              <a:rPr lang="es-ES" sz="3100" dirty="0"/>
            </a:br>
            <a:r>
              <a:rPr lang="es-ES" sz="3100" dirty="0"/>
              <a:t>la red y en la realidad</a:t>
            </a:r>
          </a:p>
        </p:txBody>
      </p:sp>
      <p:sp>
        <p:nvSpPr>
          <p:cNvPr id="6" name="Picture Placeholder 5">
            <a:extLst>
              <a:ext uri="{FF2B5EF4-FFF2-40B4-BE49-F238E27FC236}">
                <a16:creationId xmlns:a16="http://schemas.microsoft.com/office/drawing/2014/main" id="{345BB1D5-FF10-4346-BD04-7FEFC906067E}"/>
              </a:ext>
            </a:extLst>
          </p:cNvPr>
          <p:cNvSpPr>
            <a:spLocks noGrp="1"/>
          </p:cNvSpPr>
          <p:nvPr>
            <p:ph type="pic" idx="1"/>
          </p:nvPr>
        </p:nvSpPr>
        <p:spPr/>
      </p:sp>
      <p:pic>
        <p:nvPicPr>
          <p:cNvPr id="8" name="Content Placeholder 5" descr="A picture containing person, indoor, table, boy&#10;&#10;Description automatically generated">
            <a:extLst>
              <a:ext uri="{FF2B5EF4-FFF2-40B4-BE49-F238E27FC236}">
                <a16:creationId xmlns:a16="http://schemas.microsoft.com/office/drawing/2014/main" id="{34893B64-7929-406C-8E0B-35B48C15E61A}"/>
              </a:ext>
            </a:extLst>
          </p:cNvPr>
          <p:cNvPicPr>
            <a:picLocks noChangeAspect="1"/>
          </p:cNvPicPr>
          <p:nvPr/>
        </p:nvPicPr>
        <p:blipFill>
          <a:blip r:embed="rId3" cstate="print">
            <a:extLst>
              <a:ext uri="{28A0092B-C50C-407E-A947-70E740481C1C}">
                <a14:useLocalDpi xmlns:a14="http://schemas.microsoft.com/office/drawing/2010/main" val="0"/>
              </a:ext>
            </a:extLst>
          </a:blip>
          <a:srcRect l="12092" r="12092"/>
          <a:stretch>
            <a:fillRect/>
          </a:stretch>
        </p:blipFill>
        <p:spPr>
          <a:xfrm>
            <a:off x="0" y="-41564"/>
            <a:ext cx="7011988" cy="6165850"/>
          </a:xfrm>
          <a:prstGeom prst="rect">
            <a:avLst/>
          </a:prstGeom>
          <a:solidFill>
            <a:srgbClr val="F4F4F4"/>
          </a:solidFill>
        </p:spPr>
      </p:pic>
    </p:spTree>
    <p:extLst>
      <p:ext uri="{BB962C8B-B14F-4D97-AF65-F5344CB8AC3E}">
        <p14:creationId xmlns:p14="http://schemas.microsoft.com/office/powerpoint/2010/main" val="4031018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04304A4-53A9-45A3-A126-0EA09228E998}"/>
              </a:ext>
            </a:extLst>
          </p:cNvPr>
          <p:cNvSpPr>
            <a:spLocks noGrp="1"/>
          </p:cNvSpPr>
          <p:nvPr>
            <p:ph type="body" sz="half" idx="2"/>
          </p:nvPr>
        </p:nvSpPr>
        <p:spPr>
          <a:xfrm>
            <a:off x="7270122" y="2527299"/>
            <a:ext cx="4302118" cy="3637973"/>
          </a:xfrm>
        </p:spPr>
        <p:txBody>
          <a:bodyPr/>
          <a:lstStyle/>
          <a:p>
            <a:pPr marL="285750" indent="-285750">
              <a:buFont typeface="Arial" panose="020B0604020202020204" pitchFamily="34" charset="0"/>
              <a:buChar char="•"/>
            </a:pPr>
            <a:r>
              <a:rPr lang="es-ES" dirty="0"/>
              <a:t>Explique que sólo deberíamos publicar información con la que estemos cómodos que vean otras personas.</a:t>
            </a:r>
          </a:p>
          <a:p>
            <a:pPr marL="285750" indent="-285750">
              <a:buFont typeface="Arial" panose="020B0604020202020204" pitchFamily="34" charset="0"/>
              <a:buChar char="•"/>
            </a:pPr>
            <a:r>
              <a:rPr lang="es-ES" dirty="0"/>
              <a:t>No debería publicarse información de identificación personal. </a:t>
            </a:r>
          </a:p>
          <a:p>
            <a:pPr marL="285750" indent="-285750">
              <a:buFont typeface="Arial" panose="020B0604020202020204" pitchFamily="34" charset="0"/>
              <a:buChar char="•"/>
            </a:pPr>
            <a:r>
              <a:rPr lang="es-ES" dirty="0"/>
              <a:t>Puede resultar difícil modificar o eliminar contenidos publicados.</a:t>
            </a:r>
          </a:p>
          <a:p>
            <a:pPr marL="285750" indent="-285750">
              <a:buFont typeface="Arial" panose="020B0604020202020204" pitchFamily="34" charset="0"/>
              <a:buChar char="•"/>
            </a:pPr>
            <a:endParaRPr lang="en-US" dirty="0"/>
          </a:p>
        </p:txBody>
      </p:sp>
      <p:sp>
        <p:nvSpPr>
          <p:cNvPr id="4" name="Title 3">
            <a:extLst>
              <a:ext uri="{FF2B5EF4-FFF2-40B4-BE49-F238E27FC236}">
                <a16:creationId xmlns:a16="http://schemas.microsoft.com/office/drawing/2014/main" id="{7EDB7B0E-326A-46FE-A688-6776D911C711}"/>
              </a:ext>
            </a:extLst>
          </p:cNvPr>
          <p:cNvSpPr>
            <a:spLocks noGrp="1"/>
          </p:cNvSpPr>
          <p:nvPr>
            <p:ph type="title"/>
          </p:nvPr>
        </p:nvSpPr>
        <p:spPr/>
        <p:txBody>
          <a:bodyPr/>
          <a:lstStyle/>
          <a:p>
            <a:r>
              <a:rPr lang="es-ES" dirty="0"/>
              <a:t>KA12: Hable sobre la importancia de la información personal</a:t>
            </a:r>
          </a:p>
        </p:txBody>
      </p:sp>
      <p:pic>
        <p:nvPicPr>
          <p:cNvPr id="5" name="Content Placeholder 5" descr="A person wearing a suit and tie&#10;&#10;Description automatically generated">
            <a:extLst>
              <a:ext uri="{FF2B5EF4-FFF2-40B4-BE49-F238E27FC236}">
                <a16:creationId xmlns:a16="http://schemas.microsoft.com/office/drawing/2014/main" id="{AEA842B9-8066-4879-BE95-75791EDC08C4}"/>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13593" r="13593"/>
          <a:stretch>
            <a:fillRect/>
          </a:stretch>
        </p:blipFill>
        <p:spPr>
          <a:xfrm>
            <a:off x="0" y="0"/>
            <a:ext cx="7011988" cy="6165850"/>
          </a:xfrm>
        </p:spPr>
      </p:pic>
    </p:spTree>
    <p:extLst>
      <p:ext uri="{BB962C8B-B14F-4D97-AF65-F5344CB8AC3E}">
        <p14:creationId xmlns:p14="http://schemas.microsoft.com/office/powerpoint/2010/main" val="2427367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18CDD4-5ECD-4259-B01C-51EB61FA0232}"/>
              </a:ext>
            </a:extLst>
          </p:cNvPr>
          <p:cNvSpPr>
            <a:spLocks noGrp="1"/>
          </p:cNvSpPr>
          <p:nvPr>
            <p:ph type="body" sz="half" idx="2"/>
          </p:nvPr>
        </p:nvSpPr>
        <p:spPr>
          <a:xfrm>
            <a:off x="7252869" y="2774351"/>
            <a:ext cx="4302118" cy="3784600"/>
          </a:xfrm>
        </p:spPr>
        <p:txBody>
          <a:bodyPr/>
          <a:lstStyle/>
          <a:p>
            <a:pPr marL="285750" indent="-285750">
              <a:buFont typeface="Arial" panose="020B0604020202020204" pitchFamily="34" charset="0"/>
              <a:buChar char="•"/>
            </a:pPr>
            <a:r>
              <a:rPr lang="es-ES" dirty="0"/>
              <a:t>Nadie debería publicar información personal (incluidas fotografías) de otras personas sin su permiso. Lo cierto es que esto no siempre se cumple.</a:t>
            </a:r>
          </a:p>
          <a:p>
            <a:pPr marL="285750" indent="-285750">
              <a:buFont typeface="Arial" panose="020B0604020202020204" pitchFamily="34" charset="0"/>
              <a:buChar char="•"/>
            </a:pPr>
            <a:r>
              <a:rPr lang="es-ES" dirty="0"/>
              <a:t>Hábleles de cómo tener una buena reputación en línea. </a:t>
            </a:r>
          </a:p>
          <a:p>
            <a:pPr marL="285750" indent="-285750">
              <a:buFont typeface="Arial" panose="020B0604020202020204" pitchFamily="34" charset="0"/>
              <a:buChar char="•"/>
            </a:pPr>
            <a:r>
              <a:rPr lang="es-ES" dirty="0"/>
              <a:t>Como padres deberíamos dar ejemplo: ¿quieren que publiquemos sus fotos en Internet?</a:t>
            </a:r>
          </a:p>
          <a:p>
            <a:pPr marL="285750" indent="-285750">
              <a:buFont typeface="Arial" panose="020B0604020202020204" pitchFamily="34" charset="0"/>
              <a:buChar char="•"/>
            </a:pPr>
            <a:r>
              <a:rPr lang="es-ES" dirty="0"/>
              <a:t>Si publicamos/publican imágenes, ¿qué otra información personal podría incluirse?</a:t>
            </a:r>
          </a:p>
          <a:p>
            <a:pPr marL="285750" indent="-285750">
              <a:buFont typeface="Arial" panose="020B0604020202020204" pitchFamily="34" charset="0"/>
              <a:buChar char="•"/>
            </a:pPr>
            <a:endParaRPr lang="en-US" dirty="0"/>
          </a:p>
        </p:txBody>
      </p:sp>
      <p:sp>
        <p:nvSpPr>
          <p:cNvPr id="4" name="Title 3">
            <a:extLst>
              <a:ext uri="{FF2B5EF4-FFF2-40B4-BE49-F238E27FC236}">
                <a16:creationId xmlns:a16="http://schemas.microsoft.com/office/drawing/2014/main" id="{136876D7-B8E4-4C0C-A499-75BC61C93A93}"/>
              </a:ext>
            </a:extLst>
          </p:cNvPr>
          <p:cNvSpPr>
            <a:spLocks noGrp="1"/>
          </p:cNvSpPr>
          <p:nvPr>
            <p:ph type="title"/>
          </p:nvPr>
        </p:nvSpPr>
        <p:spPr>
          <a:xfrm>
            <a:off x="7171314" y="819969"/>
            <a:ext cx="4842407" cy="635902"/>
          </a:xfrm>
        </p:spPr>
        <p:txBody>
          <a:bodyPr/>
          <a:lstStyle/>
          <a:p>
            <a:r>
              <a:rPr lang="es-ES" sz="3000" dirty="0"/>
              <a:t>KA13: Hable de las posibles implicaciones </a:t>
            </a:r>
            <a:br>
              <a:rPr lang="es-ES" sz="3000" dirty="0"/>
            </a:br>
            <a:r>
              <a:rPr lang="es-ES" sz="3000" dirty="0"/>
              <a:t>que tiene publicar imágenes en línea</a:t>
            </a:r>
          </a:p>
        </p:txBody>
      </p:sp>
      <p:pic>
        <p:nvPicPr>
          <p:cNvPr id="5" name="Content Placeholder 5" descr="A group of people on a beach&#10;&#10;Description automatically generated">
            <a:extLst>
              <a:ext uri="{FF2B5EF4-FFF2-40B4-BE49-F238E27FC236}">
                <a16:creationId xmlns:a16="http://schemas.microsoft.com/office/drawing/2014/main" id="{D25DDA0C-FBEE-4763-981A-5316C9C73C07}"/>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12237" r="12237"/>
          <a:stretch>
            <a:fillRect/>
          </a:stretch>
        </p:blipFill>
        <p:spPr>
          <a:xfrm>
            <a:off x="0" y="0"/>
            <a:ext cx="7011988" cy="6165850"/>
          </a:xfrm>
        </p:spPr>
      </p:pic>
    </p:spTree>
    <p:extLst>
      <p:ext uri="{BB962C8B-B14F-4D97-AF65-F5344CB8AC3E}">
        <p14:creationId xmlns:p14="http://schemas.microsoft.com/office/powerpoint/2010/main" val="21513664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1336FA-1F19-48B6-A579-3476B346834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204699" y="5914419"/>
            <a:ext cx="639990" cy="705454"/>
          </a:xfrm>
          <a:prstGeom prst="rect">
            <a:avLst/>
          </a:prstGeom>
        </p:spPr>
      </p:pic>
      <p:sp>
        <p:nvSpPr>
          <p:cNvPr id="5" name="TextBox 4">
            <a:extLst>
              <a:ext uri="{FF2B5EF4-FFF2-40B4-BE49-F238E27FC236}">
                <a16:creationId xmlns:a16="http://schemas.microsoft.com/office/drawing/2014/main" id="{3F0360D7-607B-4714-A753-324381D6F0FB}"/>
              </a:ext>
            </a:extLst>
          </p:cNvPr>
          <p:cNvSpPr txBox="1"/>
          <p:nvPr/>
        </p:nvSpPr>
        <p:spPr>
          <a:xfrm>
            <a:off x="3472543" y="2754086"/>
            <a:ext cx="5246914" cy="523220"/>
          </a:xfrm>
          <a:prstGeom prst="rect">
            <a:avLst/>
          </a:prstGeom>
          <a:noFill/>
        </p:spPr>
        <p:txBody>
          <a:bodyPr wrap="square" rtlCol="0">
            <a:spAutoFit/>
          </a:bodyPr>
          <a:lstStyle/>
          <a:p>
            <a:pPr algn="ctr"/>
            <a:r>
              <a:rPr lang="es-ES" sz="2800" b="1">
                <a:latin typeface="Arial" panose="020B0604020202020204" pitchFamily="34" charset="0"/>
                <a:cs typeface="Arial" panose="020B0604020202020204" pitchFamily="34" charset="0"/>
              </a:rPr>
              <a:t>¡Gracias!</a:t>
            </a:r>
          </a:p>
        </p:txBody>
      </p:sp>
    </p:spTree>
    <p:extLst>
      <p:ext uri="{BB962C8B-B14F-4D97-AF65-F5344CB8AC3E}">
        <p14:creationId xmlns:p14="http://schemas.microsoft.com/office/powerpoint/2010/main" val="1495946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A3A35C-EB03-414D-97C7-E6FA4D4EA6E6}"/>
              </a:ext>
            </a:extLst>
          </p:cNvPr>
          <p:cNvSpPr>
            <a:spLocks noGrp="1"/>
          </p:cNvSpPr>
          <p:nvPr>
            <p:ph type="title"/>
          </p:nvPr>
        </p:nvSpPr>
        <p:spPr/>
        <p:txBody>
          <a:bodyPr/>
          <a:lstStyle/>
          <a:p>
            <a:r>
              <a:rPr lang="es-ES"/>
              <a:t>Resumen</a:t>
            </a:r>
          </a:p>
        </p:txBody>
      </p:sp>
      <p:sp>
        <p:nvSpPr>
          <p:cNvPr id="3" name="Rectangle 2">
            <a:extLst>
              <a:ext uri="{FF2B5EF4-FFF2-40B4-BE49-F238E27FC236}">
                <a16:creationId xmlns:a16="http://schemas.microsoft.com/office/drawing/2014/main" id="{EA1DC82D-22D9-4632-BAD8-1AC447BE9060}"/>
              </a:ext>
            </a:extLst>
          </p:cNvPr>
          <p:cNvSpPr/>
          <p:nvPr/>
        </p:nvSpPr>
        <p:spPr>
          <a:xfrm>
            <a:off x="700451" y="1519661"/>
            <a:ext cx="7569406" cy="369332"/>
          </a:xfrm>
          <a:prstGeom prst="rect">
            <a:avLst/>
          </a:prstGeom>
        </p:spPr>
        <p:txBody>
          <a:bodyPr wrap="square">
            <a:spAutoFit/>
          </a:bodyPr>
          <a:lstStyle/>
          <a:p>
            <a:r>
              <a:rPr lang="es-ES" dirty="0"/>
              <a:t>1 de cada 3 usuarios de Internet en todo el mundo tiene menos de 18 años</a:t>
            </a:r>
          </a:p>
        </p:txBody>
      </p:sp>
      <p:sp>
        <p:nvSpPr>
          <p:cNvPr id="6" name="TextBox 5">
            <a:extLst>
              <a:ext uri="{FF2B5EF4-FFF2-40B4-BE49-F238E27FC236}">
                <a16:creationId xmlns:a16="http://schemas.microsoft.com/office/drawing/2014/main" id="{AA109AFC-EE2C-46CA-9DB8-3511ACA1A29B}"/>
              </a:ext>
            </a:extLst>
          </p:cNvPr>
          <p:cNvSpPr txBox="1"/>
          <p:nvPr/>
        </p:nvSpPr>
        <p:spPr>
          <a:xfrm>
            <a:off x="1279571" y="2513189"/>
            <a:ext cx="9896429" cy="4093428"/>
          </a:xfrm>
          <a:prstGeom prst="rect">
            <a:avLst/>
          </a:prstGeom>
          <a:noFill/>
        </p:spPr>
        <p:txBody>
          <a:bodyPr wrap="square" rtlCol="0">
            <a:spAutoFit/>
          </a:bodyPr>
          <a:lstStyle/>
          <a:p>
            <a:r>
              <a:rPr lang="es-ES" sz="4000" i="1" dirty="0">
                <a:solidFill>
                  <a:srgbClr val="009CD6"/>
                </a:solidFill>
                <a:latin typeface="Georgia" panose="02040502050405020303" pitchFamily="18" charset="0"/>
              </a:rPr>
              <a:t>Crecimos con Internet. Quiero decir, Internet siempre ha estado aquí con nosotros. Los adultos son más bien de 'vaya, apareció Internet', mientras que para nosotros es perfectamente normal". </a:t>
            </a:r>
          </a:p>
          <a:p>
            <a:r>
              <a:rPr lang="es-ES" sz="1600" dirty="0">
                <a:solidFill>
                  <a:srgbClr val="009CD6"/>
                </a:solidFill>
                <a:latin typeface="Arial" panose="020B0604020202020204" pitchFamily="34" charset="0"/>
                <a:cs typeface="Arial" panose="020B0604020202020204" pitchFamily="34" charset="0"/>
              </a:rPr>
              <a:t>– joven de 15 años, Serbia.</a:t>
            </a:r>
          </a:p>
          <a:p>
            <a:endParaRPr lang="en-US" sz="4400" dirty="0">
              <a:solidFill>
                <a:srgbClr val="009CD6"/>
              </a:solidFill>
              <a:latin typeface="Georgia" panose="02040502050405020303" pitchFamily="18" charset="0"/>
            </a:endParaRPr>
          </a:p>
        </p:txBody>
      </p:sp>
      <p:sp>
        <p:nvSpPr>
          <p:cNvPr id="7" name="Rectangle 6">
            <a:extLst>
              <a:ext uri="{FF2B5EF4-FFF2-40B4-BE49-F238E27FC236}">
                <a16:creationId xmlns:a16="http://schemas.microsoft.com/office/drawing/2014/main" id="{8DC0F5BD-7E01-4611-B373-DF7CFB8DB607}"/>
              </a:ext>
            </a:extLst>
          </p:cNvPr>
          <p:cNvSpPr/>
          <p:nvPr/>
        </p:nvSpPr>
        <p:spPr>
          <a:xfrm>
            <a:off x="686422" y="2188069"/>
            <a:ext cx="659155" cy="1569660"/>
          </a:xfrm>
          <a:prstGeom prst="rect">
            <a:avLst/>
          </a:prstGeom>
        </p:spPr>
        <p:txBody>
          <a:bodyPr wrap="none">
            <a:spAutoFit/>
          </a:bodyPr>
          <a:lstStyle/>
          <a:p>
            <a:r>
              <a:rPr lang="es-ES" sz="9600" i="1">
                <a:solidFill>
                  <a:srgbClr val="009CD6"/>
                </a:solidFill>
                <a:latin typeface="Georgia" panose="02040502050405020303" pitchFamily="18" charset="0"/>
              </a:rPr>
              <a:t>"</a:t>
            </a:r>
          </a:p>
        </p:txBody>
      </p:sp>
    </p:spTree>
    <p:extLst>
      <p:ext uri="{BB962C8B-B14F-4D97-AF65-F5344CB8AC3E}">
        <p14:creationId xmlns:p14="http://schemas.microsoft.com/office/powerpoint/2010/main" val="2874753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28D35F51-6F77-4712-B1FB-595832955AF9}"/>
              </a:ext>
            </a:extLst>
          </p:cNvPr>
          <p:cNvGraphicFramePr>
            <a:graphicFrameLocks noChangeAspect="1"/>
          </p:cNvGraphicFramePr>
          <p:nvPr>
            <p:extLst>
              <p:ext uri="{D42A27DB-BD31-4B8C-83A1-F6EECF244321}">
                <p14:modId xmlns:p14="http://schemas.microsoft.com/office/powerpoint/2010/main" val="2052723299"/>
              </p:ext>
            </p:extLst>
          </p:nvPr>
        </p:nvGraphicFramePr>
        <p:xfrm>
          <a:off x="2405644" y="2332607"/>
          <a:ext cx="9806819" cy="3933568"/>
        </p:xfrm>
        <a:graphic>
          <a:graphicData uri="http://schemas.openxmlformats.org/presentationml/2006/ole">
            <mc:AlternateContent xmlns:mc="http://schemas.openxmlformats.org/markup-compatibility/2006">
              <mc:Choice xmlns:v="urn:schemas-microsoft-com:vml" Requires="v">
                <p:oleObj spid="_x0000_s1028" r:id="rId4" imgW="12063240" imgH="4838040" progId="">
                  <p:embed/>
                </p:oleObj>
              </mc:Choice>
              <mc:Fallback>
                <p:oleObj r:id="rId4" imgW="12063240" imgH="4838040" progId="">
                  <p:embed/>
                  <p:pic>
                    <p:nvPicPr>
                      <p:cNvPr id="6" name="Object 5">
                        <a:extLst>
                          <a:ext uri="{FF2B5EF4-FFF2-40B4-BE49-F238E27FC236}">
                            <a16:creationId xmlns:a16="http://schemas.microsoft.com/office/drawing/2014/main" id="{4C5A8570-C763-4144-8E9D-EFAB3C70655F}"/>
                          </a:ext>
                        </a:extLst>
                      </p:cNvPr>
                      <p:cNvPicPr/>
                      <p:nvPr/>
                    </p:nvPicPr>
                    <p:blipFill>
                      <a:blip r:embed="rId5"/>
                      <a:stretch>
                        <a:fillRect/>
                      </a:stretch>
                    </p:blipFill>
                    <p:spPr>
                      <a:xfrm>
                        <a:off x="2405644" y="2332607"/>
                        <a:ext cx="9806819" cy="393356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B3940A3-FA65-4128-95C7-CA7E71EBDA6D}"/>
              </a:ext>
            </a:extLst>
          </p:cNvPr>
          <p:cNvSpPr>
            <a:spLocks noGrp="1"/>
          </p:cNvSpPr>
          <p:nvPr>
            <p:ph type="title"/>
          </p:nvPr>
        </p:nvSpPr>
        <p:spPr/>
        <p:txBody>
          <a:bodyPr/>
          <a:lstStyle/>
          <a:p>
            <a:r>
              <a:rPr lang="es-ES" b="1"/>
              <a:t>Figura 1: </a:t>
            </a:r>
            <a:r>
              <a:rPr lang="es-ES"/>
              <a:t>Proporción (%) de personas que utilizan Internet, por edad, 2017*</a:t>
            </a:r>
          </a:p>
        </p:txBody>
      </p:sp>
      <p:sp>
        <p:nvSpPr>
          <p:cNvPr id="28" name="Oval 27" hidden="1">
            <a:extLst>
              <a:ext uri="{FF2B5EF4-FFF2-40B4-BE49-F238E27FC236}">
                <a16:creationId xmlns:a16="http://schemas.microsoft.com/office/drawing/2014/main" id="{CFDCE6FD-8611-4249-A4E4-A123571AEC1F}"/>
              </a:ext>
            </a:extLst>
          </p:cNvPr>
          <p:cNvSpPr/>
          <p:nvPr/>
        </p:nvSpPr>
        <p:spPr>
          <a:xfrm>
            <a:off x="328961" y="1393903"/>
            <a:ext cx="2129883" cy="21298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E450E3D-4433-4E17-A571-872A356CF9CD}"/>
              </a:ext>
            </a:extLst>
          </p:cNvPr>
          <p:cNvSpPr txBox="1"/>
          <p:nvPr/>
        </p:nvSpPr>
        <p:spPr>
          <a:xfrm>
            <a:off x="113958" y="2684628"/>
            <a:ext cx="2233749" cy="2900794"/>
          </a:xfrm>
          <a:prstGeom prst="rect">
            <a:avLst/>
          </a:prstGeom>
          <a:noFill/>
        </p:spPr>
        <p:txBody>
          <a:bodyPr wrap="square" rtlCol="0">
            <a:spAutoFit/>
          </a:bodyPr>
          <a:lstStyle/>
          <a:p>
            <a:pPr>
              <a:lnSpc>
                <a:spcPts val="1300"/>
              </a:lnSpc>
              <a:spcBef>
                <a:spcPts val="600"/>
              </a:spcBef>
            </a:pPr>
            <a:r>
              <a:rPr lang="es-ES" sz="1050" dirty="0">
                <a:solidFill>
                  <a:schemeClr val="bg2">
                    <a:lumMod val="25000"/>
                  </a:schemeClr>
                </a:solidFill>
                <a:latin typeface="Arial" panose="020B0604020202020204" pitchFamily="34" charset="0"/>
                <a:cs typeface="Arial" panose="020B0604020202020204" pitchFamily="34" charset="0"/>
              </a:rPr>
              <a:t>Fuente: Unión Internacional de Telecomunicaciones</a:t>
            </a:r>
          </a:p>
          <a:p>
            <a:pPr>
              <a:lnSpc>
                <a:spcPts val="1300"/>
              </a:lnSpc>
              <a:spcBef>
                <a:spcPts val="600"/>
              </a:spcBef>
            </a:pPr>
            <a:r>
              <a:rPr lang="es-ES" sz="1050" dirty="0">
                <a:solidFill>
                  <a:schemeClr val="bg2">
                    <a:lumMod val="25000"/>
                  </a:schemeClr>
                </a:solidFill>
                <a:latin typeface="Arial" panose="020B0604020202020204" pitchFamily="34" charset="0"/>
                <a:cs typeface="Arial" panose="020B0604020202020204" pitchFamily="34" charset="0"/>
              </a:rPr>
              <a:t>Notas: *indica estimaciones. </a:t>
            </a:r>
          </a:p>
          <a:p>
            <a:pPr>
              <a:lnSpc>
                <a:spcPts val="1300"/>
              </a:lnSpc>
              <a:spcBef>
                <a:spcPts val="600"/>
              </a:spcBef>
            </a:pPr>
            <a:r>
              <a:rPr lang="es-ES" sz="1050" dirty="0">
                <a:solidFill>
                  <a:schemeClr val="bg2">
                    <a:lumMod val="25000"/>
                  </a:schemeClr>
                </a:solidFill>
                <a:latin typeface="Arial" panose="020B0604020202020204" pitchFamily="34" charset="0"/>
                <a:cs typeface="Arial" panose="020B0604020202020204" pitchFamily="34" charset="0"/>
              </a:rPr>
              <a:t>CEI: Comunidad de Estados Independientes. </a:t>
            </a:r>
          </a:p>
          <a:p>
            <a:pPr>
              <a:lnSpc>
                <a:spcPts val="1300"/>
              </a:lnSpc>
              <a:spcBef>
                <a:spcPts val="600"/>
              </a:spcBef>
            </a:pPr>
            <a:r>
              <a:rPr lang="es-ES" sz="1050" dirty="0">
                <a:solidFill>
                  <a:schemeClr val="bg2">
                    <a:lumMod val="25000"/>
                  </a:schemeClr>
                </a:solidFill>
                <a:latin typeface="Arial" panose="020B0604020202020204" pitchFamily="34" charset="0"/>
                <a:cs typeface="Arial" panose="020B0604020202020204" pitchFamily="34" charset="0"/>
              </a:rPr>
              <a:t>PMA: países menos adelantados.</a:t>
            </a:r>
          </a:p>
          <a:p>
            <a:pPr>
              <a:lnSpc>
                <a:spcPts val="1300"/>
              </a:lnSpc>
              <a:spcBef>
                <a:spcPts val="600"/>
              </a:spcBef>
            </a:pPr>
            <a:r>
              <a:rPr lang="es-ES" sz="1050" dirty="0">
                <a:solidFill>
                  <a:schemeClr val="bg2">
                    <a:lumMod val="25000"/>
                  </a:schemeClr>
                </a:solidFill>
                <a:latin typeface="Arial" panose="020B0604020202020204" pitchFamily="34" charset="0"/>
                <a:cs typeface="Arial" panose="020B0604020202020204" pitchFamily="34" charset="0"/>
              </a:rPr>
              <a:t>Las proporciones de este gráfico indican el número de personas que utilizan Internet como porcentaje de población total, y el número de personas de 15 a 24 años de edad que utilizan la Internet como porcentaje de población total de 15 a 24 años de edad, respectivamente.</a:t>
            </a:r>
          </a:p>
        </p:txBody>
      </p:sp>
      <p:sp>
        <p:nvSpPr>
          <p:cNvPr id="6" name="TextBox 5">
            <a:extLst>
              <a:ext uri="{FF2B5EF4-FFF2-40B4-BE49-F238E27FC236}">
                <a16:creationId xmlns:a16="http://schemas.microsoft.com/office/drawing/2014/main" id="{E464F5F2-C501-4742-8403-E6CC75A142B9}"/>
              </a:ext>
            </a:extLst>
          </p:cNvPr>
          <p:cNvSpPr txBox="1"/>
          <p:nvPr/>
        </p:nvSpPr>
        <p:spPr>
          <a:xfrm>
            <a:off x="2737933" y="5400438"/>
            <a:ext cx="651718" cy="461665"/>
          </a:xfrm>
          <a:prstGeom prst="rect">
            <a:avLst/>
          </a:prstGeom>
          <a:noFill/>
        </p:spPr>
        <p:txBody>
          <a:bodyPr wrap="square" rtlCol="0">
            <a:spAutoFit/>
          </a:bodyPr>
          <a:lstStyle/>
          <a:p>
            <a:pPr algn="ctr"/>
            <a:r>
              <a:rPr lang="fr-FR" sz="1200" dirty="0"/>
              <a:t>Europa	</a:t>
            </a:r>
          </a:p>
        </p:txBody>
      </p:sp>
      <p:sp>
        <p:nvSpPr>
          <p:cNvPr id="7" name="TextBox 6">
            <a:extLst>
              <a:ext uri="{FF2B5EF4-FFF2-40B4-BE49-F238E27FC236}">
                <a16:creationId xmlns:a16="http://schemas.microsoft.com/office/drawing/2014/main" id="{E464F5F2-C501-4742-8403-E6CC75A142B9}"/>
              </a:ext>
            </a:extLst>
          </p:cNvPr>
          <p:cNvSpPr txBox="1"/>
          <p:nvPr/>
        </p:nvSpPr>
        <p:spPr>
          <a:xfrm>
            <a:off x="3658273" y="5400438"/>
            <a:ext cx="386706" cy="461665"/>
          </a:xfrm>
          <a:prstGeom prst="rect">
            <a:avLst/>
          </a:prstGeom>
          <a:noFill/>
        </p:spPr>
        <p:txBody>
          <a:bodyPr wrap="square" rtlCol="0">
            <a:spAutoFit/>
          </a:bodyPr>
          <a:lstStyle/>
          <a:p>
            <a:pPr algn="ctr"/>
            <a:r>
              <a:rPr lang="fr-FR" sz="1200" dirty="0"/>
              <a:t>CEI	</a:t>
            </a:r>
          </a:p>
        </p:txBody>
      </p:sp>
      <p:sp>
        <p:nvSpPr>
          <p:cNvPr id="8" name="TextBox 7">
            <a:extLst>
              <a:ext uri="{FF2B5EF4-FFF2-40B4-BE49-F238E27FC236}">
                <a16:creationId xmlns:a16="http://schemas.microsoft.com/office/drawing/2014/main" id="{4AAC9EB3-01E6-48B9-AAC7-163C54790D4D}"/>
              </a:ext>
            </a:extLst>
          </p:cNvPr>
          <p:cNvSpPr txBox="1"/>
          <p:nvPr/>
        </p:nvSpPr>
        <p:spPr>
          <a:xfrm>
            <a:off x="4237758" y="5400438"/>
            <a:ext cx="739785" cy="461665"/>
          </a:xfrm>
          <a:prstGeom prst="rect">
            <a:avLst/>
          </a:prstGeom>
          <a:noFill/>
        </p:spPr>
        <p:txBody>
          <a:bodyPr wrap="square" rtlCol="0">
            <a:spAutoFit/>
          </a:bodyPr>
          <a:lstStyle/>
          <a:p>
            <a:pPr algn="ctr"/>
            <a:r>
              <a:rPr lang="fr-FR" sz="1200" dirty="0" err="1"/>
              <a:t>América</a:t>
            </a:r>
            <a:endParaRPr lang="fr-FR" sz="1200" dirty="0"/>
          </a:p>
          <a:p>
            <a:pPr algn="ctr"/>
            <a:endParaRPr lang="fr-FR" sz="1200" dirty="0"/>
          </a:p>
        </p:txBody>
      </p:sp>
      <p:sp>
        <p:nvSpPr>
          <p:cNvPr id="9" name="TextBox 8">
            <a:extLst>
              <a:ext uri="{FF2B5EF4-FFF2-40B4-BE49-F238E27FC236}">
                <a16:creationId xmlns:a16="http://schemas.microsoft.com/office/drawing/2014/main" id="{2FA20384-648F-4C72-A584-257FF9E730A0}"/>
              </a:ext>
            </a:extLst>
          </p:cNvPr>
          <p:cNvSpPr txBox="1"/>
          <p:nvPr/>
        </p:nvSpPr>
        <p:spPr>
          <a:xfrm>
            <a:off x="5009392" y="5400438"/>
            <a:ext cx="762753" cy="646331"/>
          </a:xfrm>
          <a:prstGeom prst="rect">
            <a:avLst/>
          </a:prstGeom>
          <a:noFill/>
        </p:spPr>
        <p:txBody>
          <a:bodyPr wrap="square" rtlCol="0">
            <a:spAutoFit/>
          </a:bodyPr>
          <a:lstStyle/>
          <a:p>
            <a:pPr algn="ctr"/>
            <a:r>
              <a:rPr lang="fr-FR" sz="1200" dirty="0"/>
              <a:t>Asia y </a:t>
            </a:r>
            <a:r>
              <a:rPr lang="fr-FR" sz="1200" dirty="0" err="1"/>
              <a:t>Pacífico</a:t>
            </a:r>
            <a:r>
              <a:rPr lang="fr-FR" sz="1200" dirty="0"/>
              <a:t>	</a:t>
            </a:r>
          </a:p>
        </p:txBody>
      </p:sp>
      <p:sp>
        <p:nvSpPr>
          <p:cNvPr id="10" name="TextBox 9">
            <a:extLst>
              <a:ext uri="{FF2B5EF4-FFF2-40B4-BE49-F238E27FC236}">
                <a16:creationId xmlns:a16="http://schemas.microsoft.com/office/drawing/2014/main" id="{7D0A5917-0F2A-4CED-999F-A19C2692F5DD}"/>
              </a:ext>
            </a:extLst>
          </p:cNvPr>
          <p:cNvSpPr txBox="1"/>
          <p:nvPr/>
        </p:nvSpPr>
        <p:spPr>
          <a:xfrm>
            <a:off x="5815587" y="5400438"/>
            <a:ext cx="677624" cy="461665"/>
          </a:xfrm>
          <a:prstGeom prst="rect">
            <a:avLst/>
          </a:prstGeom>
          <a:noFill/>
        </p:spPr>
        <p:txBody>
          <a:bodyPr wrap="square" rtlCol="0">
            <a:spAutoFit/>
          </a:bodyPr>
          <a:lstStyle/>
          <a:p>
            <a:pPr algn="ctr"/>
            <a:r>
              <a:rPr lang="fr-FR" sz="1200" dirty="0" err="1"/>
              <a:t>Estados</a:t>
            </a:r>
            <a:r>
              <a:rPr lang="fr-FR" sz="1200" dirty="0"/>
              <a:t> </a:t>
            </a:r>
            <a:r>
              <a:rPr lang="fr-FR" sz="1200" dirty="0" err="1"/>
              <a:t>árabes</a:t>
            </a:r>
            <a:endParaRPr lang="fr-FR" sz="1200" dirty="0"/>
          </a:p>
        </p:txBody>
      </p:sp>
      <p:sp>
        <p:nvSpPr>
          <p:cNvPr id="12" name="TextBox 11">
            <a:extLst>
              <a:ext uri="{FF2B5EF4-FFF2-40B4-BE49-F238E27FC236}">
                <a16:creationId xmlns:a16="http://schemas.microsoft.com/office/drawing/2014/main" id="{1E6E5D00-68C5-4F7E-9A2E-114FE4F9A2BA}"/>
              </a:ext>
            </a:extLst>
          </p:cNvPr>
          <p:cNvSpPr txBox="1"/>
          <p:nvPr/>
        </p:nvSpPr>
        <p:spPr>
          <a:xfrm>
            <a:off x="6587443" y="5400438"/>
            <a:ext cx="677624" cy="276999"/>
          </a:xfrm>
          <a:prstGeom prst="rect">
            <a:avLst/>
          </a:prstGeom>
          <a:noFill/>
        </p:spPr>
        <p:txBody>
          <a:bodyPr wrap="square" rtlCol="0">
            <a:spAutoFit/>
          </a:bodyPr>
          <a:lstStyle/>
          <a:p>
            <a:pPr algn="ctr"/>
            <a:r>
              <a:rPr lang="fr-FR" sz="1200" dirty="0" err="1"/>
              <a:t>África</a:t>
            </a:r>
            <a:endParaRPr lang="fr-FR" sz="1200" dirty="0"/>
          </a:p>
        </p:txBody>
      </p:sp>
      <p:sp>
        <p:nvSpPr>
          <p:cNvPr id="13" name="TextBox 12">
            <a:extLst>
              <a:ext uri="{FF2B5EF4-FFF2-40B4-BE49-F238E27FC236}">
                <a16:creationId xmlns:a16="http://schemas.microsoft.com/office/drawing/2014/main" id="{BD3DBFDC-4AAB-4FA8-8FF7-37CFDF4EFE03}"/>
              </a:ext>
            </a:extLst>
          </p:cNvPr>
          <p:cNvSpPr txBox="1"/>
          <p:nvPr/>
        </p:nvSpPr>
        <p:spPr>
          <a:xfrm>
            <a:off x="8015232" y="5400438"/>
            <a:ext cx="677624" cy="276999"/>
          </a:xfrm>
          <a:prstGeom prst="rect">
            <a:avLst/>
          </a:prstGeom>
          <a:noFill/>
        </p:spPr>
        <p:txBody>
          <a:bodyPr wrap="square" rtlCol="0">
            <a:spAutoFit/>
          </a:bodyPr>
          <a:lstStyle/>
          <a:p>
            <a:pPr algn="ctr"/>
            <a:r>
              <a:rPr lang="fr-FR" sz="1200" dirty="0"/>
              <a:t>Mundo</a:t>
            </a:r>
          </a:p>
        </p:txBody>
      </p:sp>
      <p:sp>
        <p:nvSpPr>
          <p:cNvPr id="14" name="TextBox 13">
            <a:extLst>
              <a:ext uri="{FF2B5EF4-FFF2-40B4-BE49-F238E27FC236}">
                <a16:creationId xmlns:a16="http://schemas.microsoft.com/office/drawing/2014/main" id="{93DB0073-B254-439B-AFA2-96919B1D2505}"/>
              </a:ext>
            </a:extLst>
          </p:cNvPr>
          <p:cNvSpPr txBox="1"/>
          <p:nvPr/>
        </p:nvSpPr>
        <p:spPr>
          <a:xfrm>
            <a:off x="9410015" y="5400438"/>
            <a:ext cx="677624" cy="276999"/>
          </a:xfrm>
          <a:prstGeom prst="rect">
            <a:avLst/>
          </a:prstGeom>
          <a:noFill/>
        </p:spPr>
        <p:txBody>
          <a:bodyPr wrap="square" rtlCol="0">
            <a:spAutoFit/>
          </a:bodyPr>
          <a:lstStyle/>
          <a:p>
            <a:pPr algn="ctr"/>
            <a:r>
              <a:rPr lang="fr-FR" sz="1200" dirty="0"/>
              <a:t>PMA</a:t>
            </a:r>
          </a:p>
        </p:txBody>
      </p:sp>
      <p:sp>
        <p:nvSpPr>
          <p:cNvPr id="15" name="TextBox 14">
            <a:extLst>
              <a:ext uri="{FF2B5EF4-FFF2-40B4-BE49-F238E27FC236}">
                <a16:creationId xmlns:a16="http://schemas.microsoft.com/office/drawing/2014/main" id="{1ABECF6B-CFE3-4BC7-9C35-56EE6E9C2E10}"/>
              </a:ext>
            </a:extLst>
          </p:cNvPr>
          <p:cNvSpPr txBox="1"/>
          <p:nvPr/>
        </p:nvSpPr>
        <p:spPr>
          <a:xfrm>
            <a:off x="10142121" y="5400438"/>
            <a:ext cx="873472" cy="461665"/>
          </a:xfrm>
          <a:prstGeom prst="rect">
            <a:avLst/>
          </a:prstGeom>
          <a:noFill/>
        </p:spPr>
        <p:txBody>
          <a:bodyPr wrap="square" rtlCol="0">
            <a:spAutoFit/>
          </a:bodyPr>
          <a:lstStyle/>
          <a:p>
            <a:pPr algn="ctr"/>
            <a:r>
              <a:rPr lang="fr-FR" sz="1200" dirty="0" err="1"/>
              <a:t>Países</a:t>
            </a:r>
            <a:r>
              <a:rPr lang="fr-FR" sz="1200" dirty="0"/>
              <a:t> en </a:t>
            </a:r>
            <a:r>
              <a:rPr lang="fr-FR" sz="1200" dirty="0" err="1"/>
              <a:t>desarrollo</a:t>
            </a:r>
            <a:endParaRPr lang="fr-FR" sz="1200" dirty="0"/>
          </a:p>
        </p:txBody>
      </p:sp>
      <p:sp>
        <p:nvSpPr>
          <p:cNvPr id="16" name="TextBox 15">
            <a:extLst>
              <a:ext uri="{FF2B5EF4-FFF2-40B4-BE49-F238E27FC236}">
                <a16:creationId xmlns:a16="http://schemas.microsoft.com/office/drawing/2014/main" id="{761304B7-1F5A-4E29-8255-1C5191AFB240}"/>
              </a:ext>
            </a:extLst>
          </p:cNvPr>
          <p:cNvSpPr txBox="1"/>
          <p:nvPr/>
        </p:nvSpPr>
        <p:spPr>
          <a:xfrm>
            <a:off x="10959252" y="5400438"/>
            <a:ext cx="1030301" cy="461665"/>
          </a:xfrm>
          <a:prstGeom prst="rect">
            <a:avLst/>
          </a:prstGeom>
          <a:noFill/>
        </p:spPr>
        <p:txBody>
          <a:bodyPr wrap="square" rtlCol="0">
            <a:spAutoFit/>
          </a:bodyPr>
          <a:lstStyle/>
          <a:p>
            <a:pPr algn="ctr"/>
            <a:r>
              <a:rPr lang="fr-FR" sz="1200" dirty="0" err="1"/>
              <a:t>Países</a:t>
            </a:r>
            <a:r>
              <a:rPr lang="fr-FR" sz="1200" dirty="0"/>
              <a:t> </a:t>
            </a:r>
            <a:r>
              <a:rPr lang="fr-FR" sz="1200" dirty="0" err="1"/>
              <a:t>desarrollados</a:t>
            </a:r>
            <a:endParaRPr lang="fr-FR" sz="1200" dirty="0"/>
          </a:p>
        </p:txBody>
      </p:sp>
      <p:sp>
        <p:nvSpPr>
          <p:cNvPr id="17" name="TextBox 16">
            <a:extLst>
              <a:ext uri="{FF2B5EF4-FFF2-40B4-BE49-F238E27FC236}">
                <a16:creationId xmlns:a16="http://schemas.microsoft.com/office/drawing/2014/main" id="{09A8E7E0-5B7D-4940-B153-2386BC4E5ECC}"/>
              </a:ext>
            </a:extLst>
          </p:cNvPr>
          <p:cNvSpPr txBox="1"/>
          <p:nvPr/>
        </p:nvSpPr>
        <p:spPr>
          <a:xfrm>
            <a:off x="6210425" y="5937141"/>
            <a:ext cx="1260572" cy="276999"/>
          </a:xfrm>
          <a:prstGeom prst="rect">
            <a:avLst/>
          </a:prstGeom>
          <a:noFill/>
        </p:spPr>
        <p:txBody>
          <a:bodyPr wrap="square" rtlCol="0">
            <a:spAutoFit/>
          </a:bodyPr>
          <a:lstStyle/>
          <a:p>
            <a:r>
              <a:rPr lang="fr-FR" sz="1200" dirty="0" err="1"/>
              <a:t>Población</a:t>
            </a:r>
            <a:r>
              <a:rPr lang="fr-FR" sz="1100" dirty="0"/>
              <a:t> </a:t>
            </a:r>
            <a:r>
              <a:rPr lang="fr-FR" sz="1200" dirty="0"/>
              <a:t>total</a:t>
            </a:r>
          </a:p>
        </p:txBody>
      </p:sp>
      <p:sp>
        <p:nvSpPr>
          <p:cNvPr id="18" name="TextBox 17">
            <a:extLst>
              <a:ext uri="{FF2B5EF4-FFF2-40B4-BE49-F238E27FC236}">
                <a16:creationId xmlns:a16="http://schemas.microsoft.com/office/drawing/2014/main" id="{A07B5992-5DEC-4C81-A869-2DCCBF7C3116}"/>
              </a:ext>
            </a:extLst>
          </p:cNvPr>
          <p:cNvSpPr txBox="1"/>
          <p:nvPr/>
        </p:nvSpPr>
        <p:spPr>
          <a:xfrm>
            <a:off x="7627690" y="5937141"/>
            <a:ext cx="1092617" cy="276999"/>
          </a:xfrm>
          <a:prstGeom prst="rect">
            <a:avLst/>
          </a:prstGeom>
          <a:noFill/>
        </p:spPr>
        <p:txBody>
          <a:bodyPr wrap="square" rtlCol="0">
            <a:spAutoFit/>
          </a:bodyPr>
          <a:lstStyle/>
          <a:p>
            <a:r>
              <a:rPr lang="fr-FR" sz="1200" dirty="0"/>
              <a:t>15 -24 </a:t>
            </a:r>
            <a:r>
              <a:rPr lang="fr-FR" sz="1200" dirty="0" err="1"/>
              <a:t>años</a:t>
            </a:r>
            <a:endParaRPr lang="fr-FR" sz="1200" dirty="0"/>
          </a:p>
        </p:txBody>
      </p:sp>
    </p:spTree>
    <p:extLst>
      <p:ext uri="{BB962C8B-B14F-4D97-AF65-F5344CB8AC3E}">
        <p14:creationId xmlns:p14="http://schemas.microsoft.com/office/powerpoint/2010/main" val="805597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E0A7A-A34B-47F6-91E6-42A62B837CCA}"/>
              </a:ext>
            </a:extLst>
          </p:cNvPr>
          <p:cNvSpPr>
            <a:spLocks noGrp="1"/>
          </p:cNvSpPr>
          <p:nvPr>
            <p:ph type="title"/>
          </p:nvPr>
        </p:nvSpPr>
        <p:spPr>
          <a:xfrm>
            <a:off x="607855" y="609362"/>
            <a:ext cx="10976290" cy="635902"/>
          </a:xfrm>
        </p:spPr>
        <p:txBody>
          <a:bodyPr/>
          <a:lstStyle/>
          <a:p>
            <a:r>
              <a:rPr lang="es-ES" sz="3000" dirty="0"/>
              <a:t>Los tipos de riesgo a los que se enfrentan los niños y los jóvenes pueden dividirse en riesgos de contenido, de contacto y de conducta.</a:t>
            </a:r>
          </a:p>
        </p:txBody>
      </p:sp>
      <p:graphicFrame>
        <p:nvGraphicFramePr>
          <p:cNvPr id="4" name="Table 4">
            <a:extLst>
              <a:ext uri="{FF2B5EF4-FFF2-40B4-BE49-F238E27FC236}">
                <a16:creationId xmlns:a16="http://schemas.microsoft.com/office/drawing/2014/main" id="{082A6E96-4AC8-4218-99EC-8F99AE6D51D3}"/>
              </a:ext>
            </a:extLst>
          </p:cNvPr>
          <p:cNvGraphicFramePr>
            <a:graphicFrameLocks noGrp="1"/>
          </p:cNvGraphicFramePr>
          <p:nvPr>
            <p:ph type="pic" idx="1"/>
            <p:extLst>
              <p:ext uri="{D42A27DB-BD31-4B8C-83A1-F6EECF244321}">
                <p14:modId xmlns:p14="http://schemas.microsoft.com/office/powerpoint/2010/main" val="1739326102"/>
              </p:ext>
            </p:extLst>
          </p:nvPr>
        </p:nvGraphicFramePr>
        <p:xfrm>
          <a:off x="680660" y="2301440"/>
          <a:ext cx="10975973" cy="3674355"/>
        </p:xfrm>
        <a:graphic>
          <a:graphicData uri="http://schemas.openxmlformats.org/drawingml/2006/table">
            <a:tbl>
              <a:tblPr firstRow="1" bandRow="1">
                <a:tableStyleId>{5C22544A-7EE6-4342-B048-85BDC9FD1C3A}</a:tableStyleId>
              </a:tblPr>
              <a:tblGrid>
                <a:gridCol w="1296563">
                  <a:extLst>
                    <a:ext uri="{9D8B030D-6E8A-4147-A177-3AD203B41FA5}">
                      <a16:colId xmlns:a16="http://schemas.microsoft.com/office/drawing/2014/main" val="1089537862"/>
                    </a:ext>
                  </a:extLst>
                </a:gridCol>
                <a:gridCol w="3309870">
                  <a:extLst>
                    <a:ext uri="{9D8B030D-6E8A-4147-A177-3AD203B41FA5}">
                      <a16:colId xmlns:a16="http://schemas.microsoft.com/office/drawing/2014/main" val="1227688836"/>
                    </a:ext>
                  </a:extLst>
                </a:gridCol>
                <a:gridCol w="3548130">
                  <a:extLst>
                    <a:ext uri="{9D8B030D-6E8A-4147-A177-3AD203B41FA5}">
                      <a16:colId xmlns:a16="http://schemas.microsoft.com/office/drawing/2014/main" val="2294048792"/>
                    </a:ext>
                  </a:extLst>
                </a:gridCol>
                <a:gridCol w="2821410">
                  <a:extLst>
                    <a:ext uri="{9D8B030D-6E8A-4147-A177-3AD203B41FA5}">
                      <a16:colId xmlns:a16="http://schemas.microsoft.com/office/drawing/2014/main" val="1935815519"/>
                    </a:ext>
                  </a:extLst>
                </a:gridCol>
              </a:tblGrid>
              <a:tr h="734871">
                <a:tc>
                  <a:txBody>
                    <a:bodyPr/>
                    <a:lstStyle/>
                    <a:p>
                      <a:endParaRPr lang="en-US" sz="1400" dirty="0"/>
                    </a:p>
                  </a:txBody>
                  <a:tcPr>
                    <a:solidFill>
                      <a:srgbClr val="009CD6"/>
                    </a:solidFill>
                  </a:tcPr>
                </a:tc>
                <a:tc>
                  <a:txBody>
                    <a:bodyPr/>
                    <a:lstStyle/>
                    <a:p>
                      <a:r>
                        <a:rPr lang="es-ES" sz="1400">
                          <a:latin typeface="Arial" panose="020B0604020202020204" pitchFamily="34" charset="0"/>
                          <a:cs typeface="Arial" panose="020B0604020202020204" pitchFamily="34" charset="0"/>
                        </a:rPr>
                        <a:t>De contenido</a:t>
                      </a:r>
                    </a:p>
                    <a:p>
                      <a:r>
                        <a:rPr lang="es-ES" sz="1400" b="0">
                          <a:latin typeface="Arial" panose="020B0604020202020204" pitchFamily="34" charset="0"/>
                          <a:cs typeface="Arial" panose="020B0604020202020204" pitchFamily="34" charset="0"/>
                        </a:rPr>
                        <a:t>El niño como receptor (de producciones en masa)</a:t>
                      </a:r>
                    </a:p>
                  </a:txBody>
                  <a:tcPr>
                    <a:solidFill>
                      <a:srgbClr val="009CD6"/>
                    </a:solidFill>
                  </a:tcPr>
                </a:tc>
                <a:tc>
                  <a:txBody>
                    <a:bodyPr/>
                    <a:lstStyle/>
                    <a:p>
                      <a:r>
                        <a:rPr lang="es-ES" sz="1400">
                          <a:latin typeface="Arial" panose="020B0604020202020204" pitchFamily="34" charset="0"/>
                          <a:cs typeface="Arial" panose="020B0604020202020204" pitchFamily="34" charset="0"/>
                        </a:rPr>
                        <a:t>De contacto</a:t>
                      </a:r>
                    </a:p>
                    <a:p>
                      <a:r>
                        <a:rPr lang="es-ES" sz="1400" b="0">
                          <a:latin typeface="Arial" panose="020B0604020202020204" pitchFamily="34" charset="0"/>
                          <a:cs typeface="Arial" panose="020B0604020202020204" pitchFamily="34" charset="0"/>
                        </a:rPr>
                        <a:t>El niño como participante (actividad iniciada por el adulto)</a:t>
                      </a:r>
                    </a:p>
                  </a:txBody>
                  <a:tcPr>
                    <a:solidFill>
                      <a:srgbClr val="009CD6"/>
                    </a:solidFill>
                  </a:tcPr>
                </a:tc>
                <a:tc>
                  <a:txBody>
                    <a:bodyPr/>
                    <a:lstStyle/>
                    <a:p>
                      <a:r>
                        <a:rPr lang="es-ES" sz="1400">
                          <a:latin typeface="Arial" panose="020B0604020202020204" pitchFamily="34" charset="0"/>
                          <a:cs typeface="Arial" panose="020B0604020202020204" pitchFamily="34" charset="0"/>
                        </a:rPr>
                        <a:t>De conducta </a:t>
                      </a:r>
                    </a:p>
                    <a:p>
                      <a:r>
                        <a:rPr lang="es-ES" sz="1400" b="0">
                          <a:latin typeface="Arial" panose="020B0604020202020204" pitchFamily="34" charset="0"/>
                          <a:cs typeface="Arial" panose="020B0604020202020204" pitchFamily="34" charset="0"/>
                        </a:rPr>
                        <a:t>El niño como actor (perpetrador/víctima)</a:t>
                      </a:r>
                    </a:p>
                  </a:txBody>
                  <a:tcPr>
                    <a:solidFill>
                      <a:srgbClr val="009CD6"/>
                    </a:solidFill>
                  </a:tcPr>
                </a:tc>
                <a:extLst>
                  <a:ext uri="{0D108BD9-81ED-4DB2-BD59-A6C34878D82A}">
                    <a16:rowId xmlns:a16="http://schemas.microsoft.com/office/drawing/2014/main" val="2406258005"/>
                  </a:ext>
                </a:extLst>
              </a:tr>
              <a:tr h="734871">
                <a:tc>
                  <a:txBody>
                    <a:bodyPr/>
                    <a:lstStyle/>
                    <a:p>
                      <a:r>
                        <a:rPr lang="es-ES" sz="1400" b="1">
                          <a:latin typeface="Arial" panose="020B0604020202020204" pitchFamily="34" charset="0"/>
                          <a:cs typeface="Arial" panose="020B0604020202020204" pitchFamily="34" charset="0"/>
                        </a:rPr>
                        <a:t>Agresivo</a:t>
                      </a:r>
                    </a:p>
                  </a:txBody>
                  <a:tcPr>
                    <a:solidFill>
                      <a:schemeClr val="bg1">
                        <a:lumMod val="95000"/>
                      </a:schemeClr>
                    </a:solidFill>
                  </a:tcPr>
                </a:tc>
                <a:tc>
                  <a:txBody>
                    <a:bodyPr/>
                    <a:lstStyle/>
                    <a:p>
                      <a:r>
                        <a:rPr lang="es-ES" sz="1400">
                          <a:latin typeface="Arial" panose="020B0604020202020204" pitchFamily="34" charset="0"/>
                          <a:cs typeface="Arial" panose="020B0604020202020204" pitchFamily="34" charset="0"/>
                        </a:rPr>
                        <a:t>Contenido violento/explícito</a:t>
                      </a:r>
                    </a:p>
                  </a:txBody>
                  <a:tcPr>
                    <a:solidFill>
                      <a:schemeClr val="bg1">
                        <a:lumMod val="95000"/>
                      </a:schemeClr>
                    </a:solidFill>
                  </a:tcPr>
                </a:tc>
                <a:tc>
                  <a:txBody>
                    <a:bodyPr/>
                    <a:lstStyle/>
                    <a:p>
                      <a:r>
                        <a:rPr lang="es-ES" sz="1400">
                          <a:latin typeface="Arial" panose="020B0604020202020204" pitchFamily="34" charset="0"/>
                          <a:cs typeface="Arial" panose="020B0604020202020204" pitchFamily="34" charset="0"/>
                        </a:rPr>
                        <a:t>Acoso, acecho</a:t>
                      </a:r>
                    </a:p>
                  </a:txBody>
                  <a:tcPr>
                    <a:solidFill>
                      <a:schemeClr val="bg1">
                        <a:lumMod val="95000"/>
                      </a:schemeClr>
                    </a:solidFill>
                  </a:tcPr>
                </a:tc>
                <a:tc>
                  <a:txBody>
                    <a:bodyPr/>
                    <a:lstStyle/>
                    <a:p>
                      <a:r>
                        <a:rPr lang="es-ES" sz="1400">
                          <a:latin typeface="Arial" panose="020B0604020202020204" pitchFamily="34" charset="0"/>
                          <a:cs typeface="Arial" panose="020B0604020202020204" pitchFamily="34" charset="0"/>
                        </a:rPr>
                        <a:t>Intimidación, actividad hostil entre iguales</a:t>
                      </a:r>
                    </a:p>
                  </a:txBody>
                  <a:tcPr>
                    <a:solidFill>
                      <a:schemeClr val="bg1">
                        <a:lumMod val="95000"/>
                      </a:schemeClr>
                    </a:solidFill>
                  </a:tcPr>
                </a:tc>
                <a:extLst>
                  <a:ext uri="{0D108BD9-81ED-4DB2-BD59-A6C34878D82A}">
                    <a16:rowId xmlns:a16="http://schemas.microsoft.com/office/drawing/2014/main" val="565521625"/>
                  </a:ext>
                </a:extLst>
              </a:tr>
              <a:tr h="734871">
                <a:tc>
                  <a:txBody>
                    <a:bodyPr/>
                    <a:lstStyle/>
                    <a:p>
                      <a:r>
                        <a:rPr lang="es-ES" sz="1400" b="1">
                          <a:latin typeface="Arial" panose="020B0604020202020204" pitchFamily="34" charset="0"/>
                          <a:cs typeface="Arial" panose="020B0604020202020204" pitchFamily="34" charset="0"/>
                        </a:rPr>
                        <a:t>Sexual</a:t>
                      </a:r>
                    </a:p>
                  </a:txBody>
                  <a:tcPr>
                    <a:solidFill>
                      <a:schemeClr val="bg1">
                        <a:lumMod val="85000"/>
                      </a:schemeClr>
                    </a:solidFill>
                  </a:tcPr>
                </a:tc>
                <a:tc>
                  <a:txBody>
                    <a:bodyPr/>
                    <a:lstStyle/>
                    <a:p>
                      <a:r>
                        <a:rPr lang="es-ES" sz="1400">
                          <a:latin typeface="Arial" panose="020B0604020202020204" pitchFamily="34" charset="0"/>
                          <a:cs typeface="Arial" panose="020B0604020202020204" pitchFamily="34" charset="0"/>
                        </a:rPr>
                        <a:t>Contenido pornográfico</a:t>
                      </a:r>
                    </a:p>
                  </a:txBody>
                  <a:tcPr>
                    <a:solidFill>
                      <a:schemeClr val="bg1">
                        <a:lumMod val="85000"/>
                      </a:schemeClr>
                    </a:solidFill>
                  </a:tcPr>
                </a:tc>
                <a:tc>
                  <a:txBody>
                    <a:bodyPr/>
                    <a:lstStyle/>
                    <a:p>
                      <a:r>
                        <a:rPr lang="es-ES" sz="1400">
                          <a:latin typeface="Arial" panose="020B0604020202020204" pitchFamily="34" charset="0"/>
                          <a:cs typeface="Arial" panose="020B0604020202020204" pitchFamily="34" charset="0"/>
                        </a:rPr>
                        <a:t>Seducción (</a:t>
                      </a:r>
                      <a:r>
                        <a:rPr lang="es-ES" sz="1400" i="1">
                          <a:latin typeface="Arial" panose="020B0604020202020204" pitchFamily="34" charset="0"/>
                          <a:cs typeface="Arial" panose="020B0604020202020204" pitchFamily="34" charset="0"/>
                        </a:rPr>
                        <a:t>grooming</a:t>
                      </a:r>
                      <a:r>
                        <a:rPr lang="es-ES" sz="1400">
                          <a:latin typeface="Arial" panose="020B0604020202020204" pitchFamily="34" charset="0"/>
                          <a:cs typeface="Arial" panose="020B0604020202020204" pitchFamily="34" charset="0"/>
                        </a:rPr>
                        <a:t>), abuso sexual en encuentro con extraños</a:t>
                      </a:r>
                    </a:p>
                  </a:txBody>
                  <a:tcPr>
                    <a:solidFill>
                      <a:schemeClr val="bg1">
                        <a:lumMod val="85000"/>
                      </a:schemeClr>
                    </a:solidFill>
                  </a:tcPr>
                </a:tc>
                <a:tc>
                  <a:txBody>
                    <a:bodyPr/>
                    <a:lstStyle/>
                    <a:p>
                      <a:r>
                        <a:rPr lang="es-ES" sz="1400">
                          <a:latin typeface="Arial" panose="020B0604020202020204" pitchFamily="34" charset="0"/>
                          <a:cs typeface="Arial" panose="020B0604020202020204" pitchFamily="34" charset="0"/>
                        </a:rPr>
                        <a:t>Acoso sexual (</a:t>
                      </a:r>
                      <a:r>
                        <a:rPr lang="es-ES" sz="1400" i="1">
                          <a:latin typeface="Arial" panose="020B0604020202020204" pitchFamily="34" charset="0"/>
                          <a:cs typeface="Arial" panose="020B0604020202020204" pitchFamily="34" charset="0"/>
                        </a:rPr>
                        <a:t>sexting</a:t>
                      </a:r>
                      <a:r>
                        <a:rPr lang="es-ES" sz="1400">
                          <a:latin typeface="Arial" panose="020B0604020202020204" pitchFamily="34" charset="0"/>
                          <a:cs typeface="Arial" panose="020B0604020202020204" pitchFamily="34" charset="0"/>
                        </a:rPr>
                        <a:t>)</a:t>
                      </a:r>
                    </a:p>
                  </a:txBody>
                  <a:tcPr>
                    <a:solidFill>
                      <a:schemeClr val="bg1">
                        <a:lumMod val="85000"/>
                      </a:schemeClr>
                    </a:solidFill>
                  </a:tcPr>
                </a:tc>
                <a:extLst>
                  <a:ext uri="{0D108BD9-81ED-4DB2-BD59-A6C34878D82A}">
                    <a16:rowId xmlns:a16="http://schemas.microsoft.com/office/drawing/2014/main" val="887103220"/>
                  </a:ext>
                </a:extLst>
              </a:tr>
              <a:tr h="734871">
                <a:tc>
                  <a:txBody>
                    <a:bodyPr/>
                    <a:lstStyle/>
                    <a:p>
                      <a:r>
                        <a:rPr lang="es-ES" sz="1400" b="1">
                          <a:latin typeface="Arial" panose="020B0604020202020204" pitchFamily="34" charset="0"/>
                          <a:cs typeface="Arial" panose="020B0604020202020204" pitchFamily="34" charset="0"/>
                        </a:rPr>
                        <a:t>Valores</a:t>
                      </a:r>
                    </a:p>
                  </a:txBody>
                  <a:tcPr>
                    <a:solidFill>
                      <a:srgbClr val="F4F4F4"/>
                    </a:solidFill>
                  </a:tcPr>
                </a:tc>
                <a:tc>
                  <a:txBody>
                    <a:bodyPr/>
                    <a:lstStyle/>
                    <a:p>
                      <a:r>
                        <a:rPr lang="es-ES" sz="1400">
                          <a:latin typeface="Arial" panose="020B0604020202020204" pitchFamily="34" charset="0"/>
                          <a:cs typeface="Arial" panose="020B0604020202020204" pitchFamily="34" charset="0"/>
                        </a:rPr>
                        <a:t>Contenido racista/de odio</a:t>
                      </a:r>
                    </a:p>
                  </a:txBody>
                  <a:tcPr>
                    <a:solidFill>
                      <a:srgbClr val="F4F4F4"/>
                    </a:solidFill>
                  </a:tcPr>
                </a:tc>
                <a:tc>
                  <a:txBody>
                    <a:bodyPr/>
                    <a:lstStyle/>
                    <a:p>
                      <a:r>
                        <a:rPr lang="es-ES" sz="1400">
                          <a:latin typeface="Arial" panose="020B0604020202020204" pitchFamily="34" charset="0"/>
                          <a:cs typeface="Arial" panose="020B0604020202020204" pitchFamily="34" charset="0"/>
                        </a:rPr>
                        <a:t>Persuasión ideológica</a:t>
                      </a:r>
                    </a:p>
                  </a:txBody>
                  <a:tcPr>
                    <a:solidFill>
                      <a:srgbClr val="F4F4F4"/>
                    </a:solidFill>
                  </a:tcPr>
                </a:tc>
                <a:tc>
                  <a:txBody>
                    <a:bodyPr/>
                    <a:lstStyle/>
                    <a:p>
                      <a:r>
                        <a:rPr lang="es-ES" sz="1400">
                          <a:latin typeface="Arial" panose="020B0604020202020204" pitchFamily="34" charset="0"/>
                          <a:cs typeface="Arial" panose="020B0604020202020204" pitchFamily="34" charset="0"/>
                        </a:rPr>
                        <a:t>Contenidos potencialmente perjudiciales generados por el usuario</a:t>
                      </a:r>
                    </a:p>
                  </a:txBody>
                  <a:tcPr>
                    <a:solidFill>
                      <a:srgbClr val="F4F4F4"/>
                    </a:solidFill>
                  </a:tcPr>
                </a:tc>
                <a:extLst>
                  <a:ext uri="{0D108BD9-81ED-4DB2-BD59-A6C34878D82A}">
                    <a16:rowId xmlns:a16="http://schemas.microsoft.com/office/drawing/2014/main" val="3427868463"/>
                  </a:ext>
                </a:extLst>
              </a:tr>
              <a:tr h="734871">
                <a:tc>
                  <a:txBody>
                    <a:bodyPr/>
                    <a:lstStyle/>
                    <a:p>
                      <a:r>
                        <a:rPr lang="es-ES" sz="1400" b="1">
                          <a:latin typeface="Arial" panose="020B0604020202020204" pitchFamily="34" charset="0"/>
                          <a:cs typeface="Arial" panose="020B0604020202020204" pitchFamily="34" charset="0"/>
                        </a:rPr>
                        <a:t>Comercial</a:t>
                      </a:r>
                    </a:p>
                  </a:txBody>
                  <a:tcPr>
                    <a:solidFill>
                      <a:schemeClr val="bg1">
                        <a:lumMod val="85000"/>
                      </a:schemeClr>
                    </a:solidFill>
                  </a:tcPr>
                </a:tc>
                <a:tc>
                  <a:txBody>
                    <a:bodyPr/>
                    <a:lstStyle/>
                    <a:p>
                      <a:r>
                        <a:rPr lang="es-ES" sz="1400">
                          <a:latin typeface="Arial" panose="020B0604020202020204" pitchFamily="34" charset="0"/>
                          <a:cs typeface="Arial" panose="020B0604020202020204" pitchFamily="34" charset="0"/>
                        </a:rPr>
                        <a:t>Publicidad, marketing integrado</a:t>
                      </a:r>
                    </a:p>
                  </a:txBody>
                  <a:tcPr>
                    <a:solidFill>
                      <a:schemeClr val="bg1">
                        <a:lumMod val="85000"/>
                      </a:schemeClr>
                    </a:solidFill>
                  </a:tcPr>
                </a:tc>
                <a:tc>
                  <a:txBody>
                    <a:bodyPr/>
                    <a:lstStyle/>
                    <a:p>
                      <a:r>
                        <a:rPr lang="es-ES" sz="1400">
                          <a:latin typeface="Arial" panose="020B0604020202020204" pitchFamily="34" charset="0"/>
                          <a:cs typeface="Arial" panose="020B0604020202020204" pitchFamily="34" charset="0"/>
                        </a:rPr>
                        <a:t>Explotación y uso indebido de datos personales</a:t>
                      </a:r>
                    </a:p>
                  </a:txBody>
                  <a:tcPr>
                    <a:solidFill>
                      <a:schemeClr val="bg1">
                        <a:lumMod val="85000"/>
                      </a:schemeClr>
                    </a:solidFill>
                  </a:tcPr>
                </a:tc>
                <a:tc>
                  <a:txBody>
                    <a:bodyPr/>
                    <a:lstStyle/>
                    <a:p>
                      <a:r>
                        <a:rPr lang="es-ES" sz="1400">
                          <a:latin typeface="Arial" panose="020B0604020202020204" pitchFamily="34" charset="0"/>
                          <a:cs typeface="Arial" panose="020B0604020202020204" pitchFamily="34" charset="0"/>
                        </a:rPr>
                        <a:t>Juegos de azar, violación de los derechos de autor</a:t>
                      </a:r>
                    </a:p>
                  </a:txBody>
                  <a:tcPr>
                    <a:solidFill>
                      <a:schemeClr val="bg1">
                        <a:lumMod val="85000"/>
                      </a:schemeClr>
                    </a:solidFill>
                  </a:tcPr>
                </a:tc>
                <a:extLst>
                  <a:ext uri="{0D108BD9-81ED-4DB2-BD59-A6C34878D82A}">
                    <a16:rowId xmlns:a16="http://schemas.microsoft.com/office/drawing/2014/main" val="3375691673"/>
                  </a:ext>
                </a:extLst>
              </a:tr>
            </a:tbl>
          </a:graphicData>
        </a:graphic>
      </p:graphicFrame>
      <p:sp>
        <p:nvSpPr>
          <p:cNvPr id="6" name="TextBox 5">
            <a:extLst>
              <a:ext uri="{FF2B5EF4-FFF2-40B4-BE49-F238E27FC236}">
                <a16:creationId xmlns:a16="http://schemas.microsoft.com/office/drawing/2014/main" id="{851261D2-FDDC-4F47-84F4-CF4AF6C9B738}"/>
              </a:ext>
            </a:extLst>
          </p:cNvPr>
          <p:cNvSpPr txBox="1"/>
          <p:nvPr/>
        </p:nvSpPr>
        <p:spPr>
          <a:xfrm>
            <a:off x="607855" y="1911371"/>
            <a:ext cx="6944412" cy="338554"/>
          </a:xfrm>
          <a:prstGeom prst="rect">
            <a:avLst/>
          </a:prstGeom>
          <a:noFill/>
        </p:spPr>
        <p:txBody>
          <a:bodyPr wrap="square" rtlCol="0">
            <a:spAutoFit/>
          </a:bodyPr>
          <a:lstStyle/>
          <a:p>
            <a:r>
              <a:rPr lang="es-ES" sz="1600" b="1" dirty="0">
                <a:latin typeface="Arial" panose="020B0604020202020204" pitchFamily="34" charset="0"/>
                <a:cs typeface="Arial" panose="020B0604020202020204" pitchFamily="34" charset="0"/>
              </a:rPr>
              <a:t>Cuadro 3: </a:t>
            </a:r>
            <a:r>
              <a:rPr lang="es-ES" sz="1600" dirty="0">
                <a:latin typeface="Arial" panose="020B0604020202020204" pitchFamily="34" charset="0"/>
                <a:cs typeface="Arial" panose="020B0604020202020204" pitchFamily="34" charset="0"/>
              </a:rPr>
              <a:t>Clasificación de los riesgos en línea para los niños</a:t>
            </a:r>
          </a:p>
        </p:txBody>
      </p:sp>
      <p:sp>
        <p:nvSpPr>
          <p:cNvPr id="7" name="TextBox 6">
            <a:extLst>
              <a:ext uri="{FF2B5EF4-FFF2-40B4-BE49-F238E27FC236}">
                <a16:creationId xmlns:a16="http://schemas.microsoft.com/office/drawing/2014/main" id="{4A8FD177-7DF4-47DF-AA8E-345E77DD3409}"/>
              </a:ext>
            </a:extLst>
          </p:cNvPr>
          <p:cNvSpPr txBox="1"/>
          <p:nvPr/>
        </p:nvSpPr>
        <p:spPr>
          <a:xfrm>
            <a:off x="6420520" y="6027310"/>
            <a:ext cx="5340213" cy="261610"/>
          </a:xfrm>
          <a:prstGeom prst="rect">
            <a:avLst/>
          </a:prstGeom>
          <a:noFill/>
        </p:spPr>
        <p:txBody>
          <a:bodyPr wrap="square" rtlCol="0">
            <a:spAutoFit/>
          </a:bodyPr>
          <a:lstStyle/>
          <a:p>
            <a:pPr algn="r"/>
            <a:r>
              <a:rPr lang="es-ES" sz="1050">
                <a:solidFill>
                  <a:schemeClr val="bg2">
                    <a:lumMod val="75000"/>
                  </a:schemeClr>
                </a:solidFill>
                <a:latin typeface="Arial" panose="020B0604020202020204" pitchFamily="34" charset="0"/>
                <a:cs typeface="Arial" panose="020B0604020202020204" pitchFamily="34" charset="0"/>
              </a:rPr>
              <a:t>Fuente: EU Kids Online (Livingstone, Haddon, Görzig, &amp; Ólafsson, 2010)</a:t>
            </a:r>
          </a:p>
        </p:txBody>
      </p:sp>
    </p:spTree>
    <p:extLst>
      <p:ext uri="{BB962C8B-B14F-4D97-AF65-F5344CB8AC3E}">
        <p14:creationId xmlns:p14="http://schemas.microsoft.com/office/powerpoint/2010/main" val="3087632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0" y="-633413"/>
            <a:ext cx="12169775" cy="8124826"/>
          </a:xfrm>
        </p:spPr>
      </p:pic>
      <p:sp>
        <p:nvSpPr>
          <p:cNvPr id="5" name="Rectangle 4"/>
          <p:cNvSpPr/>
          <p:nvPr/>
        </p:nvSpPr>
        <p:spPr>
          <a:xfrm>
            <a:off x="7824193" y="6453338"/>
            <a:ext cx="2656496" cy="261610"/>
          </a:xfrm>
          <a:prstGeom prst="rect">
            <a:avLst/>
          </a:prstGeom>
        </p:spPr>
        <p:txBody>
          <a:bodyPr wrap="none">
            <a:spAutoFit/>
          </a:bodyPr>
          <a:lstStyle/>
          <a:p>
            <a:r>
              <a:rPr lang="es-ES" sz="1100">
                <a:solidFill>
                  <a:schemeClr val="bg1"/>
                </a:solidFill>
                <a:latin typeface="Verdana" panose="020B0604030504040204" pitchFamily="34" charset="0"/>
              </a:rPr>
              <a:t>Blend Images / Alamy Stock Photo</a:t>
            </a:r>
          </a:p>
        </p:txBody>
      </p:sp>
    </p:spTree>
    <p:extLst>
      <p:ext uri="{BB962C8B-B14F-4D97-AF65-F5344CB8AC3E}">
        <p14:creationId xmlns:p14="http://schemas.microsoft.com/office/powerpoint/2010/main" val="544145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168275" y="-674688"/>
            <a:ext cx="12360275" cy="8248651"/>
          </a:xfrm>
        </p:spPr>
      </p:pic>
      <p:sp>
        <p:nvSpPr>
          <p:cNvPr id="9" name="Rectangle 8"/>
          <p:cNvSpPr/>
          <p:nvPr/>
        </p:nvSpPr>
        <p:spPr>
          <a:xfrm>
            <a:off x="8282085" y="6453338"/>
            <a:ext cx="2406428" cy="261610"/>
          </a:xfrm>
          <a:prstGeom prst="rect">
            <a:avLst/>
          </a:prstGeom>
        </p:spPr>
        <p:txBody>
          <a:bodyPr wrap="none">
            <a:spAutoFit/>
          </a:bodyPr>
          <a:lstStyle/>
          <a:p>
            <a:r>
              <a:rPr lang="es-ES" sz="1100">
                <a:solidFill>
                  <a:schemeClr val="bg1"/>
                </a:solidFill>
              </a:rPr>
              <a:t>Martin Bennett / Alamy Stock Photo</a:t>
            </a:r>
          </a:p>
        </p:txBody>
      </p:sp>
    </p:spTree>
    <p:extLst>
      <p:ext uri="{BB962C8B-B14F-4D97-AF65-F5344CB8AC3E}">
        <p14:creationId xmlns:p14="http://schemas.microsoft.com/office/powerpoint/2010/main" val="3139621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indoor, yellow, sitting, black&#10;&#10;Description automatically generated">
            <a:extLst>
              <a:ext uri="{FF2B5EF4-FFF2-40B4-BE49-F238E27FC236}">
                <a16:creationId xmlns:a16="http://schemas.microsoft.com/office/drawing/2014/main" id="{94814BE1-DF2E-4456-A79A-663BD92BF245}"/>
              </a:ext>
            </a:extLst>
          </p:cNvPr>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69850" y="-1320800"/>
            <a:ext cx="12261850" cy="8178800"/>
          </a:xfrm>
        </p:spPr>
      </p:pic>
      <p:sp>
        <p:nvSpPr>
          <p:cNvPr id="2" name="Title 1">
            <a:extLst>
              <a:ext uri="{FF2B5EF4-FFF2-40B4-BE49-F238E27FC236}">
                <a16:creationId xmlns:a16="http://schemas.microsoft.com/office/drawing/2014/main" id="{DAA42835-5395-491C-9B03-AA925B012002}"/>
              </a:ext>
            </a:extLst>
          </p:cNvPr>
          <p:cNvSpPr>
            <a:spLocks noGrp="1"/>
          </p:cNvSpPr>
          <p:nvPr>
            <p:ph type="title" idx="4294967295"/>
          </p:nvPr>
        </p:nvSpPr>
        <p:spPr>
          <a:xfrm>
            <a:off x="3378680" y="5095067"/>
            <a:ext cx="10515600" cy="1325562"/>
          </a:xfrm>
        </p:spPr>
        <p:txBody>
          <a:bodyPr/>
          <a:lstStyle/>
          <a:p>
            <a:r>
              <a:rPr lang="es-ES" b="1" dirty="0">
                <a:solidFill>
                  <a:schemeClr val="bg1"/>
                </a:solidFill>
              </a:rPr>
              <a:t>Nivel de red</a:t>
            </a:r>
          </a:p>
        </p:txBody>
      </p:sp>
      <p:sp>
        <p:nvSpPr>
          <p:cNvPr id="8" name="Rectangle 7">
            <a:extLst>
              <a:ext uri="{FF2B5EF4-FFF2-40B4-BE49-F238E27FC236}">
                <a16:creationId xmlns:a16="http://schemas.microsoft.com/office/drawing/2014/main" id="{5BAF3978-3B95-48AB-9E6A-FAFF309FDA1F}"/>
              </a:ext>
            </a:extLst>
          </p:cNvPr>
          <p:cNvSpPr/>
          <p:nvPr/>
        </p:nvSpPr>
        <p:spPr>
          <a:xfrm>
            <a:off x="10448378" y="6642556"/>
            <a:ext cx="1386918" cy="215444"/>
          </a:xfrm>
          <a:prstGeom prst="rect">
            <a:avLst/>
          </a:prstGeom>
        </p:spPr>
        <p:txBody>
          <a:bodyPr wrap="none">
            <a:spAutoFit/>
          </a:bodyPr>
          <a:lstStyle/>
          <a:p>
            <a:r>
              <a:rPr lang="es-ES" sz="800" u="sng">
                <a:hlinkClick r:id="rId4"/>
              </a:rPr>
              <a:t>JaCrispy</a:t>
            </a:r>
            <a:r>
              <a:rPr lang="es-ES" sz="800"/>
              <a:t> / Alamy Stock Photo</a:t>
            </a:r>
          </a:p>
        </p:txBody>
      </p:sp>
      <p:cxnSp>
        <p:nvCxnSpPr>
          <p:cNvPr id="6" name="Straight Connector 5">
            <a:extLst>
              <a:ext uri="{FF2B5EF4-FFF2-40B4-BE49-F238E27FC236}">
                <a16:creationId xmlns:a16="http://schemas.microsoft.com/office/drawing/2014/main" id="{95473785-2A8F-47B0-823C-A5CA37CC41B1}"/>
              </a:ext>
            </a:extLst>
          </p:cNvPr>
          <p:cNvCxnSpPr/>
          <p:nvPr/>
        </p:nvCxnSpPr>
        <p:spPr>
          <a:xfrm>
            <a:off x="3354478" y="5038263"/>
            <a:ext cx="0" cy="635902"/>
          </a:xfrm>
          <a:prstGeom prst="line">
            <a:avLst/>
          </a:prstGeom>
          <a:ln w="38100">
            <a:solidFill>
              <a:schemeClr val="bg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160950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ndoor, table, desk, counter&#10;&#10;Description automatically generated">
            <a:extLst>
              <a:ext uri="{FF2B5EF4-FFF2-40B4-BE49-F238E27FC236}">
                <a16:creationId xmlns:a16="http://schemas.microsoft.com/office/drawing/2014/main" id="{03588340-B33F-4911-9C91-6DDC4B03F26A}"/>
              </a:ext>
            </a:extLst>
          </p:cNvPr>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p:spPr>
      </p:pic>
      <p:sp>
        <p:nvSpPr>
          <p:cNvPr id="4" name="Rectangle 3">
            <a:extLst>
              <a:ext uri="{FF2B5EF4-FFF2-40B4-BE49-F238E27FC236}">
                <a16:creationId xmlns:a16="http://schemas.microsoft.com/office/drawing/2014/main" id="{276C369B-52E8-4F23-9350-D0BDCD0676ED}"/>
              </a:ext>
            </a:extLst>
          </p:cNvPr>
          <p:cNvSpPr/>
          <p:nvPr/>
        </p:nvSpPr>
        <p:spPr>
          <a:xfrm>
            <a:off x="10018587" y="6657687"/>
            <a:ext cx="1444626" cy="200055"/>
          </a:xfrm>
          <a:prstGeom prst="rect">
            <a:avLst/>
          </a:prstGeom>
        </p:spPr>
        <p:txBody>
          <a:bodyPr wrap="none">
            <a:spAutoFit/>
          </a:bodyPr>
          <a:lstStyle/>
          <a:p>
            <a:r>
              <a:rPr lang="es-ES" sz="700">
                <a:solidFill>
                  <a:schemeClr val="bg1"/>
                </a:solidFill>
                <a:latin typeface="Arial" panose="020B0604020202020204" pitchFamily="34" charset="0"/>
                <a:hlinkClick r:id="rId4">
                  <a:extLst>
                    <a:ext uri="{A12FA001-AC4F-418D-AE19-62706E023703}">
                      <ahyp:hlinkClr xmlns:ahyp="http://schemas.microsoft.com/office/drawing/2018/hyperlinkcolor" val="tx"/>
                    </a:ext>
                  </a:extLst>
                </a:hlinkClick>
              </a:rPr>
              <a:t>blickwinkel</a:t>
            </a:r>
            <a:r>
              <a:rPr lang="es-ES" sz="700">
                <a:solidFill>
                  <a:schemeClr val="bg1"/>
                </a:solidFill>
                <a:latin typeface="Arial" panose="020B0604020202020204" pitchFamily="34" charset="0"/>
              </a:rPr>
              <a:t> / Alamy Stock Photo</a:t>
            </a:r>
          </a:p>
        </p:txBody>
      </p:sp>
      <p:sp>
        <p:nvSpPr>
          <p:cNvPr id="7" name="Title 1">
            <a:extLst>
              <a:ext uri="{FF2B5EF4-FFF2-40B4-BE49-F238E27FC236}">
                <a16:creationId xmlns:a16="http://schemas.microsoft.com/office/drawing/2014/main" id="{FDCB5F6A-9172-4134-8AF0-83D9C313A052}"/>
              </a:ext>
            </a:extLst>
          </p:cNvPr>
          <p:cNvSpPr txBox="1">
            <a:spLocks/>
          </p:cNvSpPr>
          <p:nvPr/>
        </p:nvSpPr>
        <p:spPr>
          <a:xfrm>
            <a:off x="9082760" y="2766218"/>
            <a:ext cx="10515600" cy="132556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latin typeface="Arial" panose="020B0604020202020204" pitchFamily="34" charset="0"/>
                <a:cs typeface="Arial" panose="020B0604020202020204" pitchFamily="34" charset="0"/>
              </a:rPr>
              <a:t>Nivel </a:t>
            </a:r>
            <a:br>
              <a:rPr lang="es-ES" b="1" dirty="0">
                <a:latin typeface="Arial" panose="020B0604020202020204" pitchFamily="34" charset="0"/>
                <a:cs typeface="Arial" panose="020B0604020202020204" pitchFamily="34" charset="0"/>
              </a:rPr>
            </a:br>
            <a:r>
              <a:rPr lang="es-ES" b="1" dirty="0">
                <a:latin typeface="Arial" panose="020B0604020202020204" pitchFamily="34" charset="0"/>
                <a:cs typeface="Arial" panose="020B0604020202020204" pitchFamily="34" charset="0"/>
              </a:rPr>
              <a:t>de </a:t>
            </a:r>
            <a:br>
              <a:rPr lang="es-ES" b="1" dirty="0">
                <a:latin typeface="Arial" panose="020B0604020202020204" pitchFamily="34" charset="0"/>
                <a:cs typeface="Arial" panose="020B0604020202020204" pitchFamily="34" charset="0"/>
              </a:rPr>
            </a:br>
            <a:r>
              <a:rPr lang="es-ES" b="1" dirty="0">
                <a:latin typeface="Arial" panose="020B0604020202020204" pitchFamily="34" charset="0"/>
                <a:cs typeface="Arial" panose="020B0604020202020204" pitchFamily="34" charset="0"/>
              </a:rPr>
              <a:t>dispositivo</a:t>
            </a:r>
          </a:p>
        </p:txBody>
      </p:sp>
      <p:cxnSp>
        <p:nvCxnSpPr>
          <p:cNvPr id="8" name="Straight Connector 7">
            <a:extLst>
              <a:ext uri="{FF2B5EF4-FFF2-40B4-BE49-F238E27FC236}">
                <a16:creationId xmlns:a16="http://schemas.microsoft.com/office/drawing/2014/main" id="{790FEBC1-F26E-4F3F-B2A2-4E4B45BD0161}"/>
              </a:ext>
            </a:extLst>
          </p:cNvPr>
          <p:cNvCxnSpPr/>
          <p:nvPr/>
        </p:nvCxnSpPr>
        <p:spPr>
          <a:xfrm>
            <a:off x="9039333" y="2793097"/>
            <a:ext cx="0" cy="635902"/>
          </a:xfrm>
          <a:prstGeom prst="line">
            <a:avLst/>
          </a:prstGeom>
          <a:ln w="38100">
            <a:solidFill>
              <a:schemeClr val="tx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8015927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3159</Words>
  <Application>Microsoft Office PowerPoint</Application>
  <PresentationFormat>Widescreen</PresentationFormat>
  <Paragraphs>169</Paragraphs>
  <Slides>24</Slides>
  <Notes>20</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0</vt:i4>
      </vt:variant>
      <vt:variant>
        <vt:lpstr>Slide Titles</vt:lpstr>
      </vt:variant>
      <vt:variant>
        <vt:i4>24</vt:i4>
      </vt:variant>
    </vt:vector>
  </HeadingPairs>
  <TitlesOfParts>
    <vt:vector size="30" baseType="lpstr">
      <vt:lpstr>Arial</vt:lpstr>
      <vt:lpstr>Calibri</vt:lpstr>
      <vt:lpstr>Georgia</vt:lpstr>
      <vt:lpstr>Verdana</vt:lpstr>
      <vt:lpstr>Office Theme</vt:lpstr>
      <vt:lpstr>Custom Design</vt:lpstr>
      <vt:lpstr>Protección de la Infancia en Línea: Guía para padres (y educadores)</vt:lpstr>
      <vt:lpstr>Objetivos principales</vt:lpstr>
      <vt:lpstr>Resumen</vt:lpstr>
      <vt:lpstr>Figura 1: Proporción (%) de personas que utilizan Internet, por edad, 2017*</vt:lpstr>
      <vt:lpstr>Los tipos de riesgo a los que se enfrentan los niños y los jóvenes pueden dividirse en riesgos de contenido, de contacto y de conducta.</vt:lpstr>
      <vt:lpstr>PowerPoint Presentation</vt:lpstr>
      <vt:lpstr>PowerPoint Presentation</vt:lpstr>
      <vt:lpstr>Nivel de red</vt:lpstr>
      <vt:lpstr>PowerPoint Presentation</vt:lpstr>
      <vt:lpstr>PowerPoint Presentation</vt:lpstr>
      <vt:lpstr>KA1: Tenga una conversación con sus hijos</vt:lpstr>
      <vt:lpstr>KA2: Determine la tecnología, los dispositivos y los servicios que utiliza su familia</vt:lpstr>
      <vt:lpstr>KA3: Instale software cortafuegos y antivirus en todos los dispositivos</vt:lpstr>
      <vt:lpstr>KA4: Póngase de acuerdo con su familia sobre las expectativas de utilizar Internet y la tecnología</vt:lpstr>
      <vt:lpstr>KA5: Intente comprender qué hacen los niños en Internet</vt:lpstr>
      <vt:lpstr>KA6: Tenga en cuenta la edad digital del consentimiento</vt:lpstr>
      <vt:lpstr>KA7: Controle el uso de las tarjetas de crédito y de otros medios de pago</vt:lpstr>
      <vt:lpstr>KA8: Aprenda cómo denunciar un problema en línea</vt:lpstr>
      <vt:lpstr>KA9: Aprenda cómo funciona la publicidad</vt:lpstr>
      <vt:lpstr>KA10: Cree una cultura de ayuda</vt:lpstr>
      <vt:lpstr>KA11: Conocer gente en  la red y en la realidad</vt:lpstr>
      <vt:lpstr>KA12: Hable sobre la importancia de la información personal</vt:lpstr>
      <vt:lpstr>KA13: Hable de las posibles implicaciones  que tiene publicar imágenes en línea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Njume Ebong-Barry, Ahone</dc:creator>
  <cp:lastModifiedBy>Desthomas, Céline</cp:lastModifiedBy>
  <cp:revision>97</cp:revision>
  <dcterms:created xsi:type="dcterms:W3CDTF">2020-03-27T00:51:07Z</dcterms:created>
  <dcterms:modified xsi:type="dcterms:W3CDTF">2020-09-16T12:36:02Z</dcterms:modified>
</cp:coreProperties>
</file>