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85" r:id="rId2"/>
  </p:sldMasterIdLst>
  <p:notesMasterIdLst>
    <p:notesMasterId r:id="rId11"/>
  </p:notesMasterIdLst>
  <p:sldIdLst>
    <p:sldId id="273" r:id="rId3"/>
    <p:sldId id="276" r:id="rId4"/>
    <p:sldId id="308" r:id="rId5"/>
    <p:sldId id="301" r:id="rId6"/>
    <p:sldId id="309" r:id="rId7"/>
    <p:sldId id="311" r:id="rId8"/>
    <p:sldId id="313" r:id="rId9"/>
    <p:sldId id="299" r:id="rId10"/>
  </p:sldIdLst>
  <p:sldSz cx="12192000" cy="6858000"/>
  <p:notesSz cx="6858000" cy="9144000"/>
  <p:embeddedFontLst>
    <p:embeddedFont>
      <p:font typeface="Avenir Next LT Pro" panose="020B0504020202020204" pitchFamily="34" charset="0"/>
      <p:regular r:id="rId12"/>
      <p:bold r:id="rId13"/>
      <p:italic r:id="rId14"/>
      <p:boldItalic r:id="rId15"/>
    </p:embeddedFont>
    <p:embeddedFont>
      <p:font typeface="Balloon XBd B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11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  <p:cmAuthor id="2" name="Albertini, Monica" initials="AM" lastIdx="5" clrIdx="1">
    <p:extLst>
      <p:ext uri="{19B8F6BF-5375-455C-9EA6-DF929625EA0E}">
        <p15:presenceInfo xmlns:p15="http://schemas.microsoft.com/office/powerpoint/2012/main" userId="S::monica.albertini@itu.int::905560cf-b6ce-4de1-9ec9-364b09c080a4" providerId="AD"/>
      </p:ext>
    </p:extLst>
  </p:cmAuthor>
  <p:cmAuthor id="3" name="Pekmez, Cansu" initials="PC" lastIdx="8" clrIdx="2">
    <p:extLst>
      <p:ext uri="{19B8F6BF-5375-455C-9EA6-DF929625EA0E}">
        <p15:presenceInfo xmlns:p15="http://schemas.microsoft.com/office/powerpoint/2012/main" userId="S::cansu.pekmez@itu.int::3c051296-0563-4366-9b9e-2feec0902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F2022"/>
    <a:srgbClr val="FF6699"/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5918" autoAdjust="0"/>
  </p:normalViewPr>
  <p:slideViewPr>
    <p:cSldViewPr snapToGrid="0">
      <p:cViewPr varScale="1">
        <p:scale>
          <a:sx n="116" d="100"/>
          <a:sy n="116" d="100"/>
        </p:scale>
        <p:origin x="102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01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72" y="571582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26" y="6204280"/>
            <a:ext cx="1481860" cy="29094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D6F559-2F33-4ACC-96CC-C67A357924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3" b="30507"/>
          <a:stretch/>
        </p:blipFill>
        <p:spPr>
          <a:xfrm>
            <a:off x="-913581" y="1176047"/>
            <a:ext cx="8852078" cy="36475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7813DE-9C24-4700-A933-575322B3E513}"/>
              </a:ext>
            </a:extLst>
          </p:cNvPr>
          <p:cNvSpPr txBox="1"/>
          <p:nvPr/>
        </p:nvSpPr>
        <p:spPr>
          <a:xfrm>
            <a:off x="605620" y="4823587"/>
            <a:ext cx="736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第五集：视频流媒体平台</a:t>
            </a:r>
            <a:endParaRPr 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06AED4F-2A40-484D-A724-98B8BE135970}"/>
              </a:ext>
            </a:extLst>
          </p:cNvPr>
          <p:cNvSpPr txBox="1"/>
          <p:nvPr/>
        </p:nvSpPr>
        <p:spPr>
          <a:xfrm>
            <a:off x="314793" y="4169771"/>
            <a:ext cx="6608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和桑哥一起学习网上安全常识</a:t>
            </a:r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ud 31">
            <a:extLst>
              <a:ext uri="{FF2B5EF4-FFF2-40B4-BE49-F238E27FC236}">
                <a16:creationId xmlns:a16="http://schemas.microsoft.com/office/drawing/2014/main" id="{54C4760F-323B-425B-BF9D-7548C8ABF492}"/>
              </a:ext>
            </a:extLst>
          </p:cNvPr>
          <p:cNvSpPr/>
          <p:nvPr/>
        </p:nvSpPr>
        <p:spPr>
          <a:xfrm>
            <a:off x="339382" y="114172"/>
            <a:ext cx="5176603" cy="2435072"/>
          </a:xfrm>
          <a:prstGeom prst="cloud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8" descr="One Hand Holding Tablet transparent PNG - StickPNG">
            <a:extLst>
              <a:ext uri="{FF2B5EF4-FFF2-40B4-BE49-F238E27FC236}">
                <a16:creationId xmlns:a16="http://schemas.microsoft.com/office/drawing/2014/main" id="{7985818E-9E3F-4776-94BF-2D0C23B19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35" y="895521"/>
            <a:ext cx="6486616" cy="59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A picture containing toy&#10;&#10;Description automatically generated">
            <a:extLst>
              <a:ext uri="{FF2B5EF4-FFF2-40B4-BE49-F238E27FC236}">
                <a16:creationId xmlns:a16="http://schemas.microsoft.com/office/drawing/2014/main" id="{4BC8572A-5C7B-4A33-886C-2A67D72194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81" y="3313392"/>
            <a:ext cx="3225672" cy="3544608"/>
          </a:xfrm>
          <a:prstGeom prst="rect">
            <a:avLst/>
          </a:prstGeom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C35E688-D918-4ED6-BCF3-D77E7B8ABA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29" y="1376545"/>
            <a:ext cx="4534803" cy="293557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9B49B8-7B82-4F42-9EB8-32A9A88E2268}"/>
              </a:ext>
            </a:extLst>
          </p:cNvPr>
          <p:cNvSpPr txBox="1"/>
          <p:nvPr/>
        </p:nvSpPr>
        <p:spPr>
          <a:xfrm>
            <a:off x="6528392" y="5085696"/>
            <a:ext cx="5228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一些平台并不适合你这个年龄的孩子</a:t>
            </a:r>
            <a:endParaRPr lang="en-GB" sz="2200" b="1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endParaRPr lang="en-GB" sz="22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/>
            <a:r>
              <a:rPr lang="zh-CN" altLang="en-US" sz="22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但是为什么呢？</a:t>
            </a:r>
            <a:endParaRPr lang="en-GB" sz="2200" b="1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A9D08-6317-4395-BBDE-C7DB07EF05C0}"/>
              </a:ext>
            </a:extLst>
          </p:cNvPr>
          <p:cNvSpPr txBox="1"/>
          <p:nvPr/>
        </p:nvSpPr>
        <p:spPr>
          <a:xfrm>
            <a:off x="1507381" y="2549244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检查年龄限制！</a:t>
            </a:r>
            <a:endParaRPr lang="en-GB" sz="24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D8FFF-50F5-4A58-9552-B7295614C7E1}"/>
              </a:ext>
            </a:extLst>
          </p:cNvPr>
          <p:cNvSpPr/>
          <p:nvPr/>
        </p:nvSpPr>
        <p:spPr>
          <a:xfrm>
            <a:off x="6923314" y="1785373"/>
            <a:ext cx="1382486" cy="1317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FA5806-7405-425E-BB53-0EC1A777259D}"/>
              </a:ext>
            </a:extLst>
          </p:cNvPr>
          <p:cNvSpPr/>
          <p:nvPr/>
        </p:nvSpPr>
        <p:spPr>
          <a:xfrm>
            <a:off x="10580914" y="4017853"/>
            <a:ext cx="708818" cy="16226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0A5000-7C5B-4A3D-9784-108D8B073B27}"/>
              </a:ext>
            </a:extLst>
          </p:cNvPr>
          <p:cNvSpPr/>
          <p:nvPr/>
        </p:nvSpPr>
        <p:spPr>
          <a:xfrm>
            <a:off x="8427148" y="1785373"/>
            <a:ext cx="1892984" cy="89251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56E98-B7F5-4612-88D8-3858D28C353C}"/>
              </a:ext>
            </a:extLst>
          </p:cNvPr>
          <p:cNvSpPr txBox="1"/>
          <p:nvPr/>
        </p:nvSpPr>
        <p:spPr>
          <a:xfrm>
            <a:off x="8442986" y="1871383"/>
            <a:ext cx="223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</a:rPr>
              <a:t>Watch ! 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48EA70-C43B-4302-B50B-16C9D21A8E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6" y="538945"/>
            <a:ext cx="1646991" cy="16752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5B92A38-4962-42CD-BF25-A15F63E9EA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73" y="1785373"/>
            <a:ext cx="1294879" cy="13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28EFD33-AF3A-4948-B365-1459C4CF9D15}"/>
              </a:ext>
            </a:extLst>
          </p:cNvPr>
          <p:cNvSpPr txBox="1"/>
          <p:nvPr/>
        </p:nvSpPr>
        <p:spPr>
          <a:xfrm>
            <a:off x="436522" y="358408"/>
            <a:ext cx="4866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广告标语</a:t>
            </a:r>
            <a:endParaRPr lang="en-GB" sz="4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72A196-F2A9-4794-ABDC-060E4A3EAF62}"/>
              </a:ext>
            </a:extLst>
          </p:cNvPr>
          <p:cNvGrpSpPr/>
          <p:nvPr/>
        </p:nvGrpSpPr>
        <p:grpSpPr>
          <a:xfrm>
            <a:off x="8406616" y="1994629"/>
            <a:ext cx="2366201" cy="2352220"/>
            <a:chOff x="9625253" y="3114003"/>
            <a:chExt cx="1399694" cy="1399694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F559D40-D87E-46D6-8DE2-9C2891D6EF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4890" y="3295096"/>
              <a:ext cx="793669" cy="956010"/>
            </a:xfrm>
            <a:custGeom>
              <a:avLst/>
              <a:gdLst>
                <a:gd name="T0" fmla="*/ 230 w 265"/>
                <a:gd name="T1" fmla="*/ 320 h 320"/>
                <a:gd name="T2" fmla="*/ 222 w 265"/>
                <a:gd name="T3" fmla="*/ 302 h 320"/>
                <a:gd name="T4" fmla="*/ 240 w 265"/>
                <a:gd name="T5" fmla="*/ 192 h 320"/>
                <a:gd name="T6" fmla="*/ 219 w 265"/>
                <a:gd name="T7" fmla="*/ 190 h 320"/>
                <a:gd name="T8" fmla="*/ 209 w 265"/>
                <a:gd name="T9" fmla="*/ 202 h 320"/>
                <a:gd name="T10" fmla="*/ 209 w 265"/>
                <a:gd name="T11" fmla="*/ 202 h 320"/>
                <a:gd name="T12" fmla="*/ 198 w 265"/>
                <a:gd name="T13" fmla="*/ 181 h 320"/>
                <a:gd name="T14" fmla="*/ 177 w 265"/>
                <a:gd name="T15" fmla="*/ 181 h 320"/>
                <a:gd name="T16" fmla="*/ 166 w 265"/>
                <a:gd name="T17" fmla="*/ 202 h 320"/>
                <a:gd name="T18" fmla="*/ 155 w 265"/>
                <a:gd name="T19" fmla="*/ 160 h 320"/>
                <a:gd name="T20" fmla="*/ 134 w 265"/>
                <a:gd name="T21" fmla="*/ 160 h 320"/>
                <a:gd name="T22" fmla="*/ 123 w 265"/>
                <a:gd name="T23" fmla="*/ 202 h 320"/>
                <a:gd name="T24" fmla="*/ 113 w 265"/>
                <a:gd name="T25" fmla="*/ 106 h 320"/>
                <a:gd name="T26" fmla="*/ 91 w 265"/>
                <a:gd name="T27" fmla="*/ 106 h 320"/>
                <a:gd name="T28" fmla="*/ 85 w 265"/>
                <a:gd name="T29" fmla="*/ 244 h 320"/>
                <a:gd name="T30" fmla="*/ 41 w 265"/>
                <a:gd name="T31" fmla="*/ 185 h 320"/>
                <a:gd name="T32" fmla="*/ 27 w 265"/>
                <a:gd name="T33" fmla="*/ 181 h 320"/>
                <a:gd name="T34" fmla="*/ 27 w 265"/>
                <a:gd name="T35" fmla="*/ 199 h 320"/>
                <a:gd name="T36" fmla="*/ 100 w 265"/>
                <a:gd name="T37" fmla="*/ 315 h 320"/>
                <a:gd name="T38" fmla="*/ 86 w 265"/>
                <a:gd name="T39" fmla="*/ 318 h 320"/>
                <a:gd name="T40" fmla="*/ 18 w 265"/>
                <a:gd name="T41" fmla="*/ 162 h 320"/>
                <a:gd name="T42" fmla="*/ 61 w 265"/>
                <a:gd name="T43" fmla="*/ 176 h 320"/>
                <a:gd name="T44" fmla="*/ 70 w 265"/>
                <a:gd name="T45" fmla="*/ 106 h 320"/>
                <a:gd name="T46" fmla="*/ 134 w 265"/>
                <a:gd name="T47" fmla="*/ 106 h 320"/>
                <a:gd name="T48" fmla="*/ 145 w 265"/>
                <a:gd name="T49" fmla="*/ 128 h 320"/>
                <a:gd name="T50" fmla="*/ 187 w 265"/>
                <a:gd name="T51" fmla="*/ 149 h 320"/>
                <a:gd name="T52" fmla="*/ 230 w 265"/>
                <a:gd name="T53" fmla="*/ 160 h 320"/>
                <a:gd name="T54" fmla="*/ 262 w 265"/>
                <a:gd name="T55" fmla="*/ 234 h 320"/>
                <a:gd name="T56" fmla="*/ 102 w 265"/>
                <a:gd name="T57" fmla="*/ 53 h 320"/>
                <a:gd name="T58" fmla="*/ 113 w 265"/>
                <a:gd name="T59" fmla="*/ 10 h 320"/>
                <a:gd name="T60" fmla="*/ 91 w 265"/>
                <a:gd name="T61" fmla="*/ 10 h 320"/>
                <a:gd name="T62" fmla="*/ 102 w 265"/>
                <a:gd name="T63" fmla="*/ 53 h 320"/>
                <a:gd name="T64" fmla="*/ 142 w 265"/>
                <a:gd name="T65" fmla="*/ 61 h 320"/>
                <a:gd name="T66" fmla="*/ 163 w 265"/>
                <a:gd name="T67" fmla="*/ 24 h 320"/>
                <a:gd name="T68" fmla="*/ 126 w 265"/>
                <a:gd name="T69" fmla="*/ 45 h 320"/>
                <a:gd name="T70" fmla="*/ 134 w 265"/>
                <a:gd name="T71" fmla="*/ 64 h 320"/>
                <a:gd name="T72" fmla="*/ 70 w 265"/>
                <a:gd name="T73" fmla="*/ 64 h 320"/>
                <a:gd name="T74" fmla="*/ 78 w 265"/>
                <a:gd name="T75" fmla="*/ 45 h 320"/>
                <a:gd name="T76" fmla="*/ 41 w 265"/>
                <a:gd name="T77" fmla="*/ 24 h 320"/>
                <a:gd name="T78" fmla="*/ 62 w 265"/>
                <a:gd name="T79" fmla="*/ 61 h 320"/>
                <a:gd name="T80" fmla="*/ 155 w 265"/>
                <a:gd name="T81" fmla="*/ 96 h 320"/>
                <a:gd name="T82" fmla="*/ 187 w 265"/>
                <a:gd name="T83" fmla="*/ 85 h 320"/>
                <a:gd name="T84" fmla="*/ 155 w 265"/>
                <a:gd name="T85" fmla="*/ 74 h 320"/>
                <a:gd name="T86" fmla="*/ 27 w 265"/>
                <a:gd name="T87" fmla="*/ 96 h 320"/>
                <a:gd name="T88" fmla="*/ 59 w 265"/>
                <a:gd name="T89" fmla="*/ 85 h 320"/>
                <a:gd name="T90" fmla="*/ 27 w 265"/>
                <a:gd name="T91" fmla="*/ 74 h 320"/>
                <a:gd name="T92" fmla="*/ 27 w 265"/>
                <a:gd name="T93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20">
                  <a:moveTo>
                    <a:pt x="238" y="316"/>
                  </a:moveTo>
                  <a:cubicBezTo>
                    <a:pt x="236" y="318"/>
                    <a:pt x="233" y="320"/>
                    <a:pt x="230" y="320"/>
                  </a:cubicBezTo>
                  <a:cubicBezTo>
                    <a:pt x="227" y="320"/>
                    <a:pt x="225" y="319"/>
                    <a:pt x="223" y="317"/>
                  </a:cubicBezTo>
                  <a:cubicBezTo>
                    <a:pt x="218" y="313"/>
                    <a:pt x="218" y="307"/>
                    <a:pt x="222" y="302"/>
                  </a:cubicBezTo>
                  <a:cubicBezTo>
                    <a:pt x="243" y="277"/>
                    <a:pt x="240" y="236"/>
                    <a:pt x="240" y="235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0" y="186"/>
                    <a:pt x="235" y="181"/>
                    <a:pt x="230" y="181"/>
                  </a:cubicBezTo>
                  <a:cubicBezTo>
                    <a:pt x="224" y="181"/>
                    <a:pt x="220" y="185"/>
                    <a:pt x="219" y="190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19" y="198"/>
                    <a:pt x="215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3" y="202"/>
                    <a:pt x="198" y="198"/>
                    <a:pt x="198" y="192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8" y="175"/>
                    <a:pt x="193" y="170"/>
                    <a:pt x="187" y="170"/>
                  </a:cubicBezTo>
                  <a:cubicBezTo>
                    <a:pt x="181" y="170"/>
                    <a:pt x="177" y="175"/>
                    <a:pt x="177" y="181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8"/>
                    <a:pt x="172" y="202"/>
                    <a:pt x="166" y="202"/>
                  </a:cubicBezTo>
                  <a:cubicBezTo>
                    <a:pt x="160" y="202"/>
                    <a:pt x="155" y="198"/>
                    <a:pt x="155" y="192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54"/>
                    <a:pt x="151" y="149"/>
                    <a:pt x="145" y="149"/>
                  </a:cubicBezTo>
                  <a:cubicBezTo>
                    <a:pt x="139" y="149"/>
                    <a:pt x="134" y="154"/>
                    <a:pt x="134" y="160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8"/>
                    <a:pt x="129" y="202"/>
                    <a:pt x="123" y="202"/>
                  </a:cubicBezTo>
                  <a:cubicBezTo>
                    <a:pt x="117" y="202"/>
                    <a:pt x="113" y="198"/>
                    <a:pt x="113" y="19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0"/>
                    <a:pt x="108" y="96"/>
                    <a:pt x="102" y="96"/>
                  </a:cubicBezTo>
                  <a:cubicBezTo>
                    <a:pt x="96" y="96"/>
                    <a:pt x="91" y="100"/>
                    <a:pt x="91" y="106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91" y="239"/>
                    <a:pt x="89" y="242"/>
                    <a:pt x="85" y="244"/>
                  </a:cubicBezTo>
                  <a:cubicBezTo>
                    <a:pt x="81" y="246"/>
                    <a:pt x="77" y="245"/>
                    <a:pt x="74" y="242"/>
                  </a:cubicBezTo>
                  <a:cubicBezTo>
                    <a:pt x="60" y="230"/>
                    <a:pt x="44" y="192"/>
                    <a:pt x="41" y="185"/>
                  </a:cubicBezTo>
                  <a:cubicBezTo>
                    <a:pt x="40" y="183"/>
                    <a:pt x="38" y="181"/>
                    <a:pt x="35" y="180"/>
                  </a:cubicBezTo>
                  <a:cubicBezTo>
                    <a:pt x="33" y="180"/>
                    <a:pt x="30" y="180"/>
                    <a:pt x="27" y="181"/>
                  </a:cubicBezTo>
                  <a:cubicBezTo>
                    <a:pt x="23" y="183"/>
                    <a:pt x="23" y="192"/>
                    <a:pt x="26" y="198"/>
                  </a:cubicBezTo>
                  <a:cubicBezTo>
                    <a:pt x="26" y="198"/>
                    <a:pt x="27" y="198"/>
                    <a:pt x="27" y="199"/>
                  </a:cubicBezTo>
                  <a:cubicBezTo>
                    <a:pt x="27" y="199"/>
                    <a:pt x="54" y="273"/>
                    <a:pt x="97" y="300"/>
                  </a:cubicBezTo>
                  <a:cubicBezTo>
                    <a:pt x="102" y="303"/>
                    <a:pt x="103" y="310"/>
                    <a:pt x="100" y="315"/>
                  </a:cubicBezTo>
                  <a:cubicBezTo>
                    <a:pt x="98" y="318"/>
                    <a:pt x="95" y="320"/>
                    <a:pt x="91" y="320"/>
                  </a:cubicBezTo>
                  <a:cubicBezTo>
                    <a:pt x="89" y="320"/>
                    <a:pt x="87" y="319"/>
                    <a:pt x="86" y="318"/>
                  </a:cubicBezTo>
                  <a:cubicBezTo>
                    <a:pt x="38" y="288"/>
                    <a:pt x="10" y="214"/>
                    <a:pt x="7" y="207"/>
                  </a:cubicBezTo>
                  <a:cubicBezTo>
                    <a:pt x="0" y="191"/>
                    <a:pt x="2" y="170"/>
                    <a:pt x="18" y="162"/>
                  </a:cubicBezTo>
                  <a:cubicBezTo>
                    <a:pt x="25" y="158"/>
                    <a:pt x="34" y="157"/>
                    <a:pt x="42" y="160"/>
                  </a:cubicBezTo>
                  <a:cubicBezTo>
                    <a:pt x="50" y="163"/>
                    <a:pt x="57" y="169"/>
                    <a:pt x="61" y="176"/>
                  </a:cubicBezTo>
                  <a:cubicBezTo>
                    <a:pt x="63" y="183"/>
                    <a:pt x="66" y="190"/>
                    <a:pt x="70" y="19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89"/>
                    <a:pt x="84" y="74"/>
                    <a:pt x="102" y="74"/>
                  </a:cubicBezTo>
                  <a:cubicBezTo>
                    <a:pt x="120" y="74"/>
                    <a:pt x="134" y="89"/>
                    <a:pt x="134" y="106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7" y="128"/>
                    <a:pt x="141" y="128"/>
                    <a:pt x="145" y="128"/>
                  </a:cubicBezTo>
                  <a:cubicBezTo>
                    <a:pt x="159" y="128"/>
                    <a:pt x="172" y="138"/>
                    <a:pt x="175" y="151"/>
                  </a:cubicBezTo>
                  <a:cubicBezTo>
                    <a:pt x="179" y="150"/>
                    <a:pt x="183" y="149"/>
                    <a:pt x="187" y="149"/>
                  </a:cubicBezTo>
                  <a:cubicBezTo>
                    <a:pt x="199" y="149"/>
                    <a:pt x="209" y="155"/>
                    <a:pt x="214" y="164"/>
                  </a:cubicBezTo>
                  <a:cubicBezTo>
                    <a:pt x="219" y="161"/>
                    <a:pt x="224" y="160"/>
                    <a:pt x="230" y="160"/>
                  </a:cubicBezTo>
                  <a:cubicBezTo>
                    <a:pt x="247" y="160"/>
                    <a:pt x="262" y="174"/>
                    <a:pt x="262" y="192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62" y="236"/>
                    <a:pt x="265" y="284"/>
                    <a:pt x="238" y="316"/>
                  </a:cubicBezTo>
                  <a:close/>
                  <a:moveTo>
                    <a:pt x="102" y="53"/>
                  </a:moveTo>
                  <a:cubicBezTo>
                    <a:pt x="108" y="53"/>
                    <a:pt x="113" y="48"/>
                    <a:pt x="113" y="4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96" y="0"/>
                    <a:pt x="91" y="4"/>
                    <a:pt x="91" y="10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8"/>
                    <a:pt x="96" y="53"/>
                    <a:pt x="102" y="53"/>
                  </a:cubicBezTo>
                  <a:close/>
                  <a:moveTo>
                    <a:pt x="134" y="64"/>
                  </a:moveTo>
                  <a:cubicBezTo>
                    <a:pt x="137" y="64"/>
                    <a:pt x="139" y="63"/>
                    <a:pt x="142" y="61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7" y="35"/>
                    <a:pt x="167" y="28"/>
                    <a:pt x="163" y="24"/>
                  </a:cubicBezTo>
                  <a:cubicBezTo>
                    <a:pt x="159" y="20"/>
                    <a:pt x="152" y="20"/>
                    <a:pt x="148" y="24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2" y="50"/>
                    <a:pt x="122" y="56"/>
                    <a:pt x="126" y="61"/>
                  </a:cubicBezTo>
                  <a:cubicBezTo>
                    <a:pt x="129" y="63"/>
                    <a:pt x="131" y="64"/>
                    <a:pt x="134" y="64"/>
                  </a:cubicBezTo>
                  <a:close/>
                  <a:moveTo>
                    <a:pt x="62" y="61"/>
                  </a:moveTo>
                  <a:cubicBezTo>
                    <a:pt x="65" y="63"/>
                    <a:pt x="67" y="64"/>
                    <a:pt x="70" y="64"/>
                  </a:cubicBezTo>
                  <a:cubicBezTo>
                    <a:pt x="73" y="64"/>
                    <a:pt x="75" y="63"/>
                    <a:pt x="78" y="61"/>
                  </a:cubicBezTo>
                  <a:cubicBezTo>
                    <a:pt x="82" y="56"/>
                    <a:pt x="82" y="50"/>
                    <a:pt x="78" y="4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0"/>
                    <a:pt x="45" y="20"/>
                    <a:pt x="41" y="24"/>
                  </a:cubicBezTo>
                  <a:cubicBezTo>
                    <a:pt x="37" y="28"/>
                    <a:pt x="37" y="35"/>
                    <a:pt x="41" y="39"/>
                  </a:cubicBezTo>
                  <a:lnTo>
                    <a:pt x="62" y="61"/>
                  </a:lnTo>
                  <a:close/>
                  <a:moveTo>
                    <a:pt x="145" y="85"/>
                  </a:moveTo>
                  <a:cubicBezTo>
                    <a:pt x="145" y="91"/>
                    <a:pt x="149" y="96"/>
                    <a:pt x="155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83" y="96"/>
                    <a:pt x="187" y="91"/>
                    <a:pt x="187" y="85"/>
                  </a:cubicBezTo>
                  <a:cubicBezTo>
                    <a:pt x="187" y="79"/>
                    <a:pt x="183" y="74"/>
                    <a:pt x="177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49" y="74"/>
                    <a:pt x="145" y="79"/>
                    <a:pt x="145" y="85"/>
                  </a:cubicBezTo>
                  <a:close/>
                  <a:moveTo>
                    <a:pt x="27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1"/>
                    <a:pt x="59" y="85"/>
                  </a:cubicBezTo>
                  <a:cubicBezTo>
                    <a:pt x="59" y="79"/>
                    <a:pt x="55" y="74"/>
                    <a:pt x="49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4"/>
                    <a:pt x="17" y="79"/>
                    <a:pt x="17" y="85"/>
                  </a:cubicBezTo>
                  <a:cubicBezTo>
                    <a:pt x="17" y="91"/>
                    <a:pt x="21" y="96"/>
                    <a:pt x="27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06">
              <a:extLst>
                <a:ext uri="{FF2B5EF4-FFF2-40B4-BE49-F238E27FC236}">
                  <a16:creationId xmlns:a16="http://schemas.microsoft.com/office/drawing/2014/main" id="{A6B41204-A79C-4441-A682-98FD7F0CE0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5253" y="3114003"/>
              <a:ext cx="1399694" cy="1399694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99 w 320"/>
                <a:gd name="T11" fmla="*/ 160 h 320"/>
                <a:gd name="T12" fmla="*/ 265 w 320"/>
                <a:gd name="T13" fmla="*/ 250 h 320"/>
                <a:gd name="T14" fmla="*/ 70 w 320"/>
                <a:gd name="T15" fmla="*/ 55 h 320"/>
                <a:gd name="T16" fmla="*/ 160 w 320"/>
                <a:gd name="T17" fmla="*/ 22 h 320"/>
                <a:gd name="T18" fmla="*/ 299 w 320"/>
                <a:gd name="T19" fmla="*/ 160 h 320"/>
                <a:gd name="T20" fmla="*/ 21 w 320"/>
                <a:gd name="T21" fmla="*/ 160 h 320"/>
                <a:gd name="T22" fmla="*/ 55 w 320"/>
                <a:gd name="T23" fmla="*/ 70 h 320"/>
                <a:gd name="T24" fmla="*/ 250 w 320"/>
                <a:gd name="T25" fmla="*/ 266 h 320"/>
                <a:gd name="T26" fmla="*/ 160 w 320"/>
                <a:gd name="T27" fmla="*/ 299 h 320"/>
                <a:gd name="T28" fmla="*/ 21 w 320"/>
                <a:gd name="T2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249"/>
                    <a:pt x="72" y="320"/>
                    <a:pt x="160" y="320"/>
                  </a:cubicBezTo>
                  <a:cubicBezTo>
                    <a:pt x="248" y="320"/>
                    <a:pt x="320" y="249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299" y="160"/>
                  </a:moveTo>
                  <a:cubicBezTo>
                    <a:pt x="299" y="195"/>
                    <a:pt x="286" y="226"/>
                    <a:pt x="265" y="250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94" y="34"/>
                    <a:pt x="126" y="22"/>
                    <a:pt x="160" y="22"/>
                  </a:cubicBezTo>
                  <a:cubicBezTo>
                    <a:pt x="236" y="22"/>
                    <a:pt x="299" y="84"/>
                    <a:pt x="299" y="160"/>
                  </a:cubicBezTo>
                  <a:close/>
                  <a:moveTo>
                    <a:pt x="21" y="160"/>
                  </a:moveTo>
                  <a:cubicBezTo>
                    <a:pt x="21" y="126"/>
                    <a:pt x="34" y="94"/>
                    <a:pt x="55" y="70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26" y="286"/>
                    <a:pt x="194" y="299"/>
                    <a:pt x="160" y="299"/>
                  </a:cubicBezTo>
                  <a:cubicBezTo>
                    <a:pt x="84" y="299"/>
                    <a:pt x="21" y="237"/>
                    <a:pt x="2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E1C1A8A-F86F-4A41-BC71-C04D0953D36E}"/>
              </a:ext>
            </a:extLst>
          </p:cNvPr>
          <p:cNvSpPr txBox="1"/>
          <p:nvPr/>
        </p:nvSpPr>
        <p:spPr>
          <a:xfrm>
            <a:off x="7156676" y="484012"/>
            <a:ext cx="4866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CN" altLang="en-US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评论中链接的内容</a:t>
            </a:r>
            <a:endParaRPr lang="it-IT" sz="3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1F6DCD-4499-49FE-A2AE-EB6902E50BF1}"/>
              </a:ext>
            </a:extLst>
          </p:cNvPr>
          <p:cNvSpPr txBox="1"/>
          <p:nvPr/>
        </p:nvSpPr>
        <p:spPr>
          <a:xfrm>
            <a:off x="7767162" y="4426812"/>
            <a:ext cx="38505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请勿点击！</a:t>
            </a:r>
            <a:br>
              <a:rPr lang="en-GB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你可能会看到</a:t>
            </a:r>
            <a:br>
              <a:rPr lang="en-GB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不适当的内容或</a:t>
            </a:r>
            <a:br>
              <a:rPr lang="en-GB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下载病毒，这将损害你的</a:t>
            </a:r>
            <a:br>
              <a:rPr lang="en-GB" altLang="zh-CN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zh-CN" altLang="en-US" sz="22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智能手机或平板电脑。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A8A7767-2E7E-42FF-BC13-0FA7E91A1A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0483" y="3429000"/>
            <a:ext cx="3110724" cy="3418294"/>
          </a:xfrm>
          <a:prstGeom prst="rect">
            <a:avLst/>
          </a:prstGeom>
        </p:spPr>
      </p:pic>
      <p:pic>
        <p:nvPicPr>
          <p:cNvPr id="16" name="Picture 15" descr="Risultati immagini per suggested videos youtube">
            <a:extLst>
              <a:ext uri="{FF2B5EF4-FFF2-40B4-BE49-F238E27FC236}">
                <a16:creationId xmlns:a16="http://schemas.microsoft.com/office/drawing/2014/main" id="{11412A8C-0DE8-44A9-9F3A-2C3CADACB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0" t="1622" r="8211" b="18867"/>
          <a:stretch/>
        </p:blipFill>
        <p:spPr bwMode="auto">
          <a:xfrm>
            <a:off x="1385240" y="2037321"/>
            <a:ext cx="2240530" cy="22668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17" name="Freeform 266">
            <a:extLst>
              <a:ext uri="{FF2B5EF4-FFF2-40B4-BE49-F238E27FC236}">
                <a16:creationId xmlns:a16="http://schemas.microsoft.com/office/drawing/2014/main" id="{4BF088B9-D984-454A-988F-B4AA9332CB3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53461" y="2298960"/>
            <a:ext cx="1747995" cy="1751998"/>
          </a:xfrm>
          <a:custGeom>
            <a:avLst/>
            <a:gdLst>
              <a:gd name="T0" fmla="*/ 239 w 242"/>
              <a:gd name="T1" fmla="*/ 178 h 242"/>
              <a:gd name="T2" fmla="*/ 182 w 242"/>
              <a:gd name="T3" fmla="*/ 120 h 242"/>
              <a:gd name="T4" fmla="*/ 239 w 242"/>
              <a:gd name="T5" fmla="*/ 63 h 242"/>
              <a:gd name="T6" fmla="*/ 242 w 242"/>
              <a:gd name="T7" fmla="*/ 55 h 242"/>
              <a:gd name="T8" fmla="*/ 239 w 242"/>
              <a:gd name="T9" fmla="*/ 48 h 242"/>
              <a:gd name="T10" fmla="*/ 195 w 242"/>
              <a:gd name="T11" fmla="*/ 4 h 242"/>
              <a:gd name="T12" fmla="*/ 179 w 242"/>
              <a:gd name="T13" fmla="*/ 4 h 242"/>
              <a:gd name="T14" fmla="*/ 122 w 242"/>
              <a:gd name="T15" fmla="*/ 61 h 242"/>
              <a:gd name="T16" fmla="*/ 65 w 242"/>
              <a:gd name="T17" fmla="*/ 4 h 242"/>
              <a:gd name="T18" fmla="*/ 49 w 242"/>
              <a:gd name="T19" fmla="*/ 4 h 242"/>
              <a:gd name="T20" fmla="*/ 5 w 242"/>
              <a:gd name="T21" fmla="*/ 48 h 242"/>
              <a:gd name="T22" fmla="*/ 5 w 242"/>
              <a:gd name="T23" fmla="*/ 64 h 242"/>
              <a:gd name="T24" fmla="*/ 62 w 242"/>
              <a:gd name="T25" fmla="*/ 121 h 242"/>
              <a:gd name="T26" fmla="*/ 5 w 242"/>
              <a:gd name="T27" fmla="*/ 178 h 242"/>
              <a:gd name="T28" fmla="*/ 2 w 242"/>
              <a:gd name="T29" fmla="*/ 186 h 242"/>
              <a:gd name="T30" fmla="*/ 5 w 242"/>
              <a:gd name="T31" fmla="*/ 194 h 242"/>
              <a:gd name="T32" fmla="*/ 49 w 242"/>
              <a:gd name="T33" fmla="*/ 237 h 242"/>
              <a:gd name="T34" fmla="*/ 64 w 242"/>
              <a:gd name="T35" fmla="*/ 237 h 242"/>
              <a:gd name="T36" fmla="*/ 121 w 242"/>
              <a:gd name="T37" fmla="*/ 181 h 242"/>
              <a:gd name="T38" fmla="*/ 179 w 242"/>
              <a:gd name="T39" fmla="*/ 238 h 242"/>
              <a:gd name="T40" fmla="*/ 187 w 242"/>
              <a:gd name="T41" fmla="*/ 241 h 242"/>
              <a:gd name="T42" fmla="*/ 195 w 242"/>
              <a:gd name="T43" fmla="*/ 238 h 242"/>
              <a:gd name="T44" fmla="*/ 239 w 242"/>
              <a:gd name="T45" fmla="*/ 194 h 242"/>
              <a:gd name="T46" fmla="*/ 242 w 242"/>
              <a:gd name="T47" fmla="*/ 186 h 242"/>
              <a:gd name="T48" fmla="*/ 239 w 242"/>
              <a:gd name="T49" fmla="*/ 178 h 242"/>
              <a:gd name="T50" fmla="*/ 232 w 242"/>
              <a:gd name="T51" fmla="*/ 187 h 242"/>
              <a:gd name="T52" fmla="*/ 188 w 242"/>
              <a:gd name="T53" fmla="*/ 231 h 242"/>
              <a:gd name="T54" fmla="*/ 186 w 242"/>
              <a:gd name="T55" fmla="*/ 231 h 242"/>
              <a:gd name="T56" fmla="*/ 125 w 242"/>
              <a:gd name="T57" fmla="*/ 170 h 242"/>
              <a:gd name="T58" fmla="*/ 121 w 242"/>
              <a:gd name="T59" fmla="*/ 169 h 242"/>
              <a:gd name="T60" fmla="*/ 118 w 242"/>
              <a:gd name="T61" fmla="*/ 170 h 242"/>
              <a:gd name="T62" fmla="*/ 58 w 242"/>
              <a:gd name="T63" fmla="*/ 231 h 242"/>
              <a:gd name="T64" fmla="*/ 56 w 242"/>
              <a:gd name="T65" fmla="*/ 231 h 242"/>
              <a:gd name="T66" fmla="*/ 12 w 242"/>
              <a:gd name="T67" fmla="*/ 187 h 242"/>
              <a:gd name="T68" fmla="*/ 11 w 242"/>
              <a:gd name="T69" fmla="*/ 186 h 242"/>
              <a:gd name="T70" fmla="*/ 12 w 242"/>
              <a:gd name="T71" fmla="*/ 185 h 242"/>
              <a:gd name="T72" fmla="*/ 72 w 242"/>
              <a:gd name="T73" fmla="*/ 125 h 242"/>
              <a:gd name="T74" fmla="*/ 72 w 242"/>
              <a:gd name="T75" fmla="*/ 118 h 242"/>
              <a:gd name="T76" fmla="*/ 12 w 242"/>
              <a:gd name="T77" fmla="*/ 57 h 242"/>
              <a:gd name="T78" fmla="*/ 12 w 242"/>
              <a:gd name="T79" fmla="*/ 55 h 242"/>
              <a:gd name="T80" fmla="*/ 56 w 242"/>
              <a:gd name="T81" fmla="*/ 11 h 242"/>
              <a:gd name="T82" fmla="*/ 58 w 242"/>
              <a:gd name="T83" fmla="*/ 11 h 242"/>
              <a:gd name="T84" fmla="*/ 119 w 242"/>
              <a:gd name="T85" fmla="*/ 71 h 242"/>
              <a:gd name="T86" fmla="*/ 125 w 242"/>
              <a:gd name="T87" fmla="*/ 71 h 242"/>
              <a:gd name="T88" fmla="*/ 186 w 242"/>
              <a:gd name="T89" fmla="*/ 11 h 242"/>
              <a:gd name="T90" fmla="*/ 188 w 242"/>
              <a:gd name="T91" fmla="*/ 11 h 242"/>
              <a:gd name="T92" fmla="*/ 232 w 242"/>
              <a:gd name="T93" fmla="*/ 54 h 242"/>
              <a:gd name="T94" fmla="*/ 232 w 242"/>
              <a:gd name="T95" fmla="*/ 55 h 242"/>
              <a:gd name="T96" fmla="*/ 232 w 242"/>
              <a:gd name="T97" fmla="*/ 56 h 242"/>
              <a:gd name="T98" fmla="*/ 171 w 242"/>
              <a:gd name="T99" fmla="*/ 117 h 242"/>
              <a:gd name="T100" fmla="*/ 170 w 242"/>
              <a:gd name="T101" fmla="*/ 120 h 242"/>
              <a:gd name="T102" fmla="*/ 171 w 242"/>
              <a:gd name="T103" fmla="*/ 124 h 242"/>
              <a:gd name="T104" fmla="*/ 232 w 242"/>
              <a:gd name="T105" fmla="*/ 185 h 242"/>
              <a:gd name="T106" fmla="*/ 233 w 242"/>
              <a:gd name="T107" fmla="*/ 186 h 242"/>
              <a:gd name="T108" fmla="*/ 232 w 242"/>
              <a:gd name="T109" fmla="*/ 18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2" h="242">
                <a:moveTo>
                  <a:pt x="239" y="178"/>
                </a:moveTo>
                <a:cubicBezTo>
                  <a:pt x="182" y="120"/>
                  <a:pt x="182" y="120"/>
                  <a:pt x="182" y="12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41" y="61"/>
                  <a:pt x="242" y="58"/>
                  <a:pt x="242" y="55"/>
                </a:cubicBezTo>
                <a:cubicBezTo>
                  <a:pt x="242" y="52"/>
                  <a:pt x="241" y="50"/>
                  <a:pt x="239" y="48"/>
                </a:cubicBezTo>
                <a:cubicBezTo>
                  <a:pt x="195" y="4"/>
                  <a:pt x="195" y="4"/>
                  <a:pt x="195" y="4"/>
                </a:cubicBezTo>
                <a:cubicBezTo>
                  <a:pt x="191" y="0"/>
                  <a:pt x="183" y="0"/>
                  <a:pt x="179" y="4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65" y="4"/>
                  <a:pt x="65" y="4"/>
                  <a:pt x="65" y="4"/>
                </a:cubicBezTo>
                <a:cubicBezTo>
                  <a:pt x="61" y="0"/>
                  <a:pt x="53" y="0"/>
                  <a:pt x="49" y="4"/>
                </a:cubicBezTo>
                <a:cubicBezTo>
                  <a:pt x="5" y="48"/>
                  <a:pt x="5" y="48"/>
                  <a:pt x="5" y="48"/>
                </a:cubicBezTo>
                <a:cubicBezTo>
                  <a:pt x="0" y="53"/>
                  <a:pt x="0" y="60"/>
                  <a:pt x="5" y="64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5" y="178"/>
                  <a:pt x="5" y="178"/>
                  <a:pt x="5" y="178"/>
                </a:cubicBezTo>
                <a:cubicBezTo>
                  <a:pt x="3" y="180"/>
                  <a:pt x="2" y="183"/>
                  <a:pt x="2" y="186"/>
                </a:cubicBezTo>
                <a:cubicBezTo>
                  <a:pt x="2" y="189"/>
                  <a:pt x="3" y="192"/>
                  <a:pt x="5" y="194"/>
                </a:cubicBezTo>
                <a:cubicBezTo>
                  <a:pt x="49" y="237"/>
                  <a:pt x="49" y="237"/>
                  <a:pt x="49" y="237"/>
                </a:cubicBezTo>
                <a:cubicBezTo>
                  <a:pt x="53" y="242"/>
                  <a:pt x="60" y="242"/>
                  <a:pt x="64" y="237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79" y="238"/>
                  <a:pt x="179" y="238"/>
                  <a:pt x="179" y="238"/>
                </a:cubicBezTo>
                <a:cubicBezTo>
                  <a:pt x="181" y="240"/>
                  <a:pt x="184" y="241"/>
                  <a:pt x="187" y="241"/>
                </a:cubicBezTo>
                <a:cubicBezTo>
                  <a:pt x="190" y="241"/>
                  <a:pt x="192" y="240"/>
                  <a:pt x="195" y="238"/>
                </a:cubicBezTo>
                <a:cubicBezTo>
                  <a:pt x="239" y="194"/>
                  <a:pt x="239" y="194"/>
                  <a:pt x="239" y="194"/>
                </a:cubicBezTo>
                <a:cubicBezTo>
                  <a:pt x="241" y="192"/>
                  <a:pt x="242" y="189"/>
                  <a:pt x="242" y="186"/>
                </a:cubicBezTo>
                <a:cubicBezTo>
                  <a:pt x="242" y="183"/>
                  <a:pt x="241" y="180"/>
                  <a:pt x="239" y="178"/>
                </a:cubicBezTo>
                <a:close/>
                <a:moveTo>
                  <a:pt x="232" y="187"/>
                </a:moveTo>
                <a:cubicBezTo>
                  <a:pt x="188" y="231"/>
                  <a:pt x="188" y="231"/>
                  <a:pt x="188" y="231"/>
                </a:cubicBezTo>
                <a:cubicBezTo>
                  <a:pt x="187" y="232"/>
                  <a:pt x="186" y="232"/>
                  <a:pt x="186" y="231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24" y="169"/>
                  <a:pt x="123" y="169"/>
                  <a:pt x="121" y="169"/>
                </a:cubicBezTo>
                <a:cubicBezTo>
                  <a:pt x="120" y="169"/>
                  <a:pt x="119" y="169"/>
                  <a:pt x="118" y="170"/>
                </a:cubicBezTo>
                <a:cubicBezTo>
                  <a:pt x="58" y="231"/>
                  <a:pt x="58" y="231"/>
                  <a:pt x="58" y="231"/>
                </a:cubicBezTo>
                <a:cubicBezTo>
                  <a:pt x="57" y="231"/>
                  <a:pt x="56" y="231"/>
                  <a:pt x="56" y="231"/>
                </a:cubicBezTo>
                <a:cubicBezTo>
                  <a:pt x="12" y="187"/>
                  <a:pt x="12" y="187"/>
                  <a:pt x="12" y="187"/>
                </a:cubicBezTo>
                <a:cubicBezTo>
                  <a:pt x="12" y="186"/>
                  <a:pt x="11" y="186"/>
                  <a:pt x="11" y="186"/>
                </a:cubicBezTo>
                <a:cubicBezTo>
                  <a:pt x="11" y="186"/>
                  <a:pt x="12" y="185"/>
                  <a:pt x="12" y="18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4" y="123"/>
                  <a:pt x="74" y="120"/>
                  <a:pt x="72" y="118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6"/>
                  <a:pt x="11" y="56"/>
                  <a:pt x="12" y="55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8" y="10"/>
                  <a:pt x="58" y="1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20" y="73"/>
                  <a:pt x="124" y="73"/>
                  <a:pt x="125" y="71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10"/>
                  <a:pt x="188" y="10"/>
                  <a:pt x="188" y="11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2" y="55"/>
                  <a:pt x="232" y="55"/>
                  <a:pt x="232" y="55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171" y="117"/>
                  <a:pt x="171" y="117"/>
                  <a:pt x="171" y="117"/>
                </a:cubicBezTo>
                <a:cubicBezTo>
                  <a:pt x="170" y="118"/>
                  <a:pt x="170" y="119"/>
                  <a:pt x="170" y="120"/>
                </a:cubicBezTo>
                <a:cubicBezTo>
                  <a:pt x="170" y="122"/>
                  <a:pt x="170" y="123"/>
                  <a:pt x="171" y="124"/>
                </a:cubicBezTo>
                <a:cubicBezTo>
                  <a:pt x="232" y="185"/>
                  <a:pt x="232" y="185"/>
                  <a:pt x="232" y="185"/>
                </a:cubicBezTo>
                <a:cubicBezTo>
                  <a:pt x="232" y="185"/>
                  <a:pt x="233" y="185"/>
                  <a:pt x="233" y="186"/>
                </a:cubicBezTo>
                <a:cubicBezTo>
                  <a:pt x="233" y="186"/>
                  <a:pt x="232" y="186"/>
                  <a:pt x="232" y="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894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toy&#10;&#10;Description automatically generated">
            <a:extLst>
              <a:ext uri="{FF2B5EF4-FFF2-40B4-BE49-F238E27FC236}">
                <a16:creationId xmlns:a16="http://schemas.microsoft.com/office/drawing/2014/main" id="{36EDFEE1-BD78-4D59-B37B-A5E9F32C28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4" b="4148"/>
          <a:stretch/>
        </p:blipFill>
        <p:spPr>
          <a:xfrm flipH="1">
            <a:off x="-617076" y="-15770"/>
            <a:ext cx="8423938" cy="6873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DF445-350B-45CB-A955-3C1D3826AC3C}"/>
              </a:ext>
            </a:extLst>
          </p:cNvPr>
          <p:cNvSpPr txBox="1"/>
          <p:nvPr/>
        </p:nvSpPr>
        <p:spPr>
          <a:xfrm>
            <a:off x="436522" y="358408"/>
            <a:ext cx="48660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广告标语</a:t>
            </a:r>
            <a:endParaRPr lang="en-GB" sz="4000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7D919-1218-458F-A98D-9D253C50EF9A}"/>
              </a:ext>
            </a:extLst>
          </p:cNvPr>
          <p:cNvSpPr txBox="1"/>
          <p:nvPr/>
        </p:nvSpPr>
        <p:spPr>
          <a:xfrm>
            <a:off x="6771831" y="4129576"/>
            <a:ext cx="436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黑客们会尽力催促你与他们分享非常重要的信息，例如你的</a:t>
            </a:r>
            <a:endParaRPr lang="it-IT" sz="22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D76F60-50FA-4DFD-9DC0-8A79F794DDE1}"/>
              </a:ext>
            </a:extLst>
          </p:cNvPr>
          <p:cNvSpPr txBox="1"/>
          <p:nvPr/>
        </p:nvSpPr>
        <p:spPr>
          <a:xfrm>
            <a:off x="6275645" y="5040319"/>
            <a:ext cx="49739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电子邮件地址</a:t>
            </a:r>
            <a:endParaRPr lang="it-IT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家庭地址</a:t>
            </a:r>
          </a:p>
          <a:p>
            <a:pPr algn="ctr"/>
            <a:r>
              <a:rPr lang="zh-CN" altLang="en-US" sz="2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电话号码</a:t>
            </a: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C3E43B-7992-43D2-A3A1-E9885D7AD0DE}"/>
              </a:ext>
            </a:extLst>
          </p:cNvPr>
          <p:cNvGrpSpPr/>
          <p:nvPr/>
        </p:nvGrpSpPr>
        <p:grpSpPr>
          <a:xfrm>
            <a:off x="9121799" y="1178445"/>
            <a:ext cx="2306845" cy="2293215"/>
            <a:chOff x="9625253" y="3114003"/>
            <a:chExt cx="1399694" cy="1399694"/>
          </a:xfrm>
        </p:grpSpPr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47932A88-671D-461A-973A-0F898B462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4890" y="3295096"/>
              <a:ext cx="793669" cy="956010"/>
            </a:xfrm>
            <a:custGeom>
              <a:avLst/>
              <a:gdLst>
                <a:gd name="T0" fmla="*/ 230 w 265"/>
                <a:gd name="T1" fmla="*/ 320 h 320"/>
                <a:gd name="T2" fmla="*/ 222 w 265"/>
                <a:gd name="T3" fmla="*/ 302 h 320"/>
                <a:gd name="T4" fmla="*/ 240 w 265"/>
                <a:gd name="T5" fmla="*/ 192 h 320"/>
                <a:gd name="T6" fmla="*/ 219 w 265"/>
                <a:gd name="T7" fmla="*/ 190 h 320"/>
                <a:gd name="T8" fmla="*/ 209 w 265"/>
                <a:gd name="T9" fmla="*/ 202 h 320"/>
                <a:gd name="T10" fmla="*/ 209 w 265"/>
                <a:gd name="T11" fmla="*/ 202 h 320"/>
                <a:gd name="T12" fmla="*/ 198 w 265"/>
                <a:gd name="T13" fmla="*/ 181 h 320"/>
                <a:gd name="T14" fmla="*/ 177 w 265"/>
                <a:gd name="T15" fmla="*/ 181 h 320"/>
                <a:gd name="T16" fmla="*/ 166 w 265"/>
                <a:gd name="T17" fmla="*/ 202 h 320"/>
                <a:gd name="T18" fmla="*/ 155 w 265"/>
                <a:gd name="T19" fmla="*/ 160 h 320"/>
                <a:gd name="T20" fmla="*/ 134 w 265"/>
                <a:gd name="T21" fmla="*/ 160 h 320"/>
                <a:gd name="T22" fmla="*/ 123 w 265"/>
                <a:gd name="T23" fmla="*/ 202 h 320"/>
                <a:gd name="T24" fmla="*/ 113 w 265"/>
                <a:gd name="T25" fmla="*/ 106 h 320"/>
                <a:gd name="T26" fmla="*/ 91 w 265"/>
                <a:gd name="T27" fmla="*/ 106 h 320"/>
                <a:gd name="T28" fmla="*/ 85 w 265"/>
                <a:gd name="T29" fmla="*/ 244 h 320"/>
                <a:gd name="T30" fmla="*/ 41 w 265"/>
                <a:gd name="T31" fmla="*/ 185 h 320"/>
                <a:gd name="T32" fmla="*/ 27 w 265"/>
                <a:gd name="T33" fmla="*/ 181 h 320"/>
                <a:gd name="T34" fmla="*/ 27 w 265"/>
                <a:gd name="T35" fmla="*/ 199 h 320"/>
                <a:gd name="T36" fmla="*/ 100 w 265"/>
                <a:gd name="T37" fmla="*/ 315 h 320"/>
                <a:gd name="T38" fmla="*/ 86 w 265"/>
                <a:gd name="T39" fmla="*/ 318 h 320"/>
                <a:gd name="T40" fmla="*/ 18 w 265"/>
                <a:gd name="T41" fmla="*/ 162 h 320"/>
                <a:gd name="T42" fmla="*/ 61 w 265"/>
                <a:gd name="T43" fmla="*/ 176 h 320"/>
                <a:gd name="T44" fmla="*/ 70 w 265"/>
                <a:gd name="T45" fmla="*/ 106 h 320"/>
                <a:gd name="T46" fmla="*/ 134 w 265"/>
                <a:gd name="T47" fmla="*/ 106 h 320"/>
                <a:gd name="T48" fmla="*/ 145 w 265"/>
                <a:gd name="T49" fmla="*/ 128 h 320"/>
                <a:gd name="T50" fmla="*/ 187 w 265"/>
                <a:gd name="T51" fmla="*/ 149 h 320"/>
                <a:gd name="T52" fmla="*/ 230 w 265"/>
                <a:gd name="T53" fmla="*/ 160 h 320"/>
                <a:gd name="T54" fmla="*/ 262 w 265"/>
                <a:gd name="T55" fmla="*/ 234 h 320"/>
                <a:gd name="T56" fmla="*/ 102 w 265"/>
                <a:gd name="T57" fmla="*/ 53 h 320"/>
                <a:gd name="T58" fmla="*/ 113 w 265"/>
                <a:gd name="T59" fmla="*/ 10 h 320"/>
                <a:gd name="T60" fmla="*/ 91 w 265"/>
                <a:gd name="T61" fmla="*/ 10 h 320"/>
                <a:gd name="T62" fmla="*/ 102 w 265"/>
                <a:gd name="T63" fmla="*/ 53 h 320"/>
                <a:gd name="T64" fmla="*/ 142 w 265"/>
                <a:gd name="T65" fmla="*/ 61 h 320"/>
                <a:gd name="T66" fmla="*/ 163 w 265"/>
                <a:gd name="T67" fmla="*/ 24 h 320"/>
                <a:gd name="T68" fmla="*/ 126 w 265"/>
                <a:gd name="T69" fmla="*/ 45 h 320"/>
                <a:gd name="T70" fmla="*/ 134 w 265"/>
                <a:gd name="T71" fmla="*/ 64 h 320"/>
                <a:gd name="T72" fmla="*/ 70 w 265"/>
                <a:gd name="T73" fmla="*/ 64 h 320"/>
                <a:gd name="T74" fmla="*/ 78 w 265"/>
                <a:gd name="T75" fmla="*/ 45 h 320"/>
                <a:gd name="T76" fmla="*/ 41 w 265"/>
                <a:gd name="T77" fmla="*/ 24 h 320"/>
                <a:gd name="T78" fmla="*/ 62 w 265"/>
                <a:gd name="T79" fmla="*/ 61 h 320"/>
                <a:gd name="T80" fmla="*/ 155 w 265"/>
                <a:gd name="T81" fmla="*/ 96 h 320"/>
                <a:gd name="T82" fmla="*/ 187 w 265"/>
                <a:gd name="T83" fmla="*/ 85 h 320"/>
                <a:gd name="T84" fmla="*/ 155 w 265"/>
                <a:gd name="T85" fmla="*/ 74 h 320"/>
                <a:gd name="T86" fmla="*/ 27 w 265"/>
                <a:gd name="T87" fmla="*/ 96 h 320"/>
                <a:gd name="T88" fmla="*/ 59 w 265"/>
                <a:gd name="T89" fmla="*/ 85 h 320"/>
                <a:gd name="T90" fmla="*/ 27 w 265"/>
                <a:gd name="T91" fmla="*/ 74 h 320"/>
                <a:gd name="T92" fmla="*/ 27 w 265"/>
                <a:gd name="T93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20">
                  <a:moveTo>
                    <a:pt x="238" y="316"/>
                  </a:moveTo>
                  <a:cubicBezTo>
                    <a:pt x="236" y="318"/>
                    <a:pt x="233" y="320"/>
                    <a:pt x="230" y="320"/>
                  </a:cubicBezTo>
                  <a:cubicBezTo>
                    <a:pt x="227" y="320"/>
                    <a:pt x="225" y="319"/>
                    <a:pt x="223" y="317"/>
                  </a:cubicBezTo>
                  <a:cubicBezTo>
                    <a:pt x="218" y="313"/>
                    <a:pt x="218" y="307"/>
                    <a:pt x="222" y="302"/>
                  </a:cubicBezTo>
                  <a:cubicBezTo>
                    <a:pt x="243" y="277"/>
                    <a:pt x="240" y="236"/>
                    <a:pt x="240" y="235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0" y="186"/>
                    <a:pt x="235" y="181"/>
                    <a:pt x="230" y="181"/>
                  </a:cubicBezTo>
                  <a:cubicBezTo>
                    <a:pt x="224" y="181"/>
                    <a:pt x="220" y="185"/>
                    <a:pt x="219" y="190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19" y="198"/>
                    <a:pt x="215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3" y="202"/>
                    <a:pt x="198" y="198"/>
                    <a:pt x="198" y="192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8" y="175"/>
                    <a:pt x="193" y="170"/>
                    <a:pt x="187" y="170"/>
                  </a:cubicBezTo>
                  <a:cubicBezTo>
                    <a:pt x="181" y="170"/>
                    <a:pt x="177" y="175"/>
                    <a:pt x="177" y="181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8"/>
                    <a:pt x="172" y="202"/>
                    <a:pt x="166" y="202"/>
                  </a:cubicBezTo>
                  <a:cubicBezTo>
                    <a:pt x="160" y="202"/>
                    <a:pt x="155" y="198"/>
                    <a:pt x="155" y="192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54"/>
                    <a:pt x="151" y="149"/>
                    <a:pt x="145" y="149"/>
                  </a:cubicBezTo>
                  <a:cubicBezTo>
                    <a:pt x="139" y="149"/>
                    <a:pt x="134" y="154"/>
                    <a:pt x="134" y="160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8"/>
                    <a:pt x="129" y="202"/>
                    <a:pt x="123" y="202"/>
                  </a:cubicBezTo>
                  <a:cubicBezTo>
                    <a:pt x="117" y="202"/>
                    <a:pt x="113" y="198"/>
                    <a:pt x="113" y="19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0"/>
                    <a:pt x="108" y="96"/>
                    <a:pt x="102" y="96"/>
                  </a:cubicBezTo>
                  <a:cubicBezTo>
                    <a:pt x="96" y="96"/>
                    <a:pt x="91" y="100"/>
                    <a:pt x="91" y="106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91" y="239"/>
                    <a:pt x="89" y="242"/>
                    <a:pt x="85" y="244"/>
                  </a:cubicBezTo>
                  <a:cubicBezTo>
                    <a:pt x="81" y="246"/>
                    <a:pt x="77" y="245"/>
                    <a:pt x="74" y="242"/>
                  </a:cubicBezTo>
                  <a:cubicBezTo>
                    <a:pt x="60" y="230"/>
                    <a:pt x="44" y="192"/>
                    <a:pt x="41" y="185"/>
                  </a:cubicBezTo>
                  <a:cubicBezTo>
                    <a:pt x="40" y="183"/>
                    <a:pt x="38" y="181"/>
                    <a:pt x="35" y="180"/>
                  </a:cubicBezTo>
                  <a:cubicBezTo>
                    <a:pt x="33" y="180"/>
                    <a:pt x="30" y="180"/>
                    <a:pt x="27" y="181"/>
                  </a:cubicBezTo>
                  <a:cubicBezTo>
                    <a:pt x="23" y="183"/>
                    <a:pt x="23" y="192"/>
                    <a:pt x="26" y="198"/>
                  </a:cubicBezTo>
                  <a:cubicBezTo>
                    <a:pt x="26" y="198"/>
                    <a:pt x="27" y="198"/>
                    <a:pt x="27" y="199"/>
                  </a:cubicBezTo>
                  <a:cubicBezTo>
                    <a:pt x="27" y="199"/>
                    <a:pt x="54" y="273"/>
                    <a:pt x="97" y="300"/>
                  </a:cubicBezTo>
                  <a:cubicBezTo>
                    <a:pt x="102" y="303"/>
                    <a:pt x="103" y="310"/>
                    <a:pt x="100" y="315"/>
                  </a:cubicBezTo>
                  <a:cubicBezTo>
                    <a:pt x="98" y="318"/>
                    <a:pt x="95" y="320"/>
                    <a:pt x="91" y="320"/>
                  </a:cubicBezTo>
                  <a:cubicBezTo>
                    <a:pt x="89" y="320"/>
                    <a:pt x="87" y="319"/>
                    <a:pt x="86" y="318"/>
                  </a:cubicBezTo>
                  <a:cubicBezTo>
                    <a:pt x="38" y="288"/>
                    <a:pt x="10" y="214"/>
                    <a:pt x="7" y="207"/>
                  </a:cubicBezTo>
                  <a:cubicBezTo>
                    <a:pt x="0" y="191"/>
                    <a:pt x="2" y="170"/>
                    <a:pt x="18" y="162"/>
                  </a:cubicBezTo>
                  <a:cubicBezTo>
                    <a:pt x="25" y="158"/>
                    <a:pt x="34" y="157"/>
                    <a:pt x="42" y="160"/>
                  </a:cubicBezTo>
                  <a:cubicBezTo>
                    <a:pt x="50" y="163"/>
                    <a:pt x="57" y="169"/>
                    <a:pt x="61" y="176"/>
                  </a:cubicBezTo>
                  <a:cubicBezTo>
                    <a:pt x="63" y="183"/>
                    <a:pt x="66" y="190"/>
                    <a:pt x="70" y="19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89"/>
                    <a:pt x="84" y="74"/>
                    <a:pt x="102" y="74"/>
                  </a:cubicBezTo>
                  <a:cubicBezTo>
                    <a:pt x="120" y="74"/>
                    <a:pt x="134" y="89"/>
                    <a:pt x="134" y="106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7" y="128"/>
                    <a:pt x="141" y="128"/>
                    <a:pt x="145" y="128"/>
                  </a:cubicBezTo>
                  <a:cubicBezTo>
                    <a:pt x="159" y="128"/>
                    <a:pt x="172" y="138"/>
                    <a:pt x="175" y="151"/>
                  </a:cubicBezTo>
                  <a:cubicBezTo>
                    <a:pt x="179" y="150"/>
                    <a:pt x="183" y="149"/>
                    <a:pt x="187" y="149"/>
                  </a:cubicBezTo>
                  <a:cubicBezTo>
                    <a:pt x="199" y="149"/>
                    <a:pt x="209" y="155"/>
                    <a:pt x="214" y="164"/>
                  </a:cubicBezTo>
                  <a:cubicBezTo>
                    <a:pt x="219" y="161"/>
                    <a:pt x="224" y="160"/>
                    <a:pt x="230" y="160"/>
                  </a:cubicBezTo>
                  <a:cubicBezTo>
                    <a:pt x="247" y="160"/>
                    <a:pt x="262" y="174"/>
                    <a:pt x="262" y="192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62" y="236"/>
                    <a:pt x="265" y="284"/>
                    <a:pt x="238" y="316"/>
                  </a:cubicBezTo>
                  <a:close/>
                  <a:moveTo>
                    <a:pt x="102" y="53"/>
                  </a:moveTo>
                  <a:cubicBezTo>
                    <a:pt x="108" y="53"/>
                    <a:pt x="113" y="48"/>
                    <a:pt x="113" y="4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96" y="0"/>
                    <a:pt x="91" y="4"/>
                    <a:pt x="91" y="10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8"/>
                    <a:pt x="96" y="53"/>
                    <a:pt x="102" y="53"/>
                  </a:cubicBezTo>
                  <a:close/>
                  <a:moveTo>
                    <a:pt x="134" y="64"/>
                  </a:moveTo>
                  <a:cubicBezTo>
                    <a:pt x="137" y="64"/>
                    <a:pt x="139" y="63"/>
                    <a:pt x="142" y="61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7" y="35"/>
                    <a:pt x="167" y="28"/>
                    <a:pt x="163" y="24"/>
                  </a:cubicBezTo>
                  <a:cubicBezTo>
                    <a:pt x="159" y="20"/>
                    <a:pt x="152" y="20"/>
                    <a:pt x="148" y="24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2" y="50"/>
                    <a:pt x="122" y="56"/>
                    <a:pt x="126" y="61"/>
                  </a:cubicBezTo>
                  <a:cubicBezTo>
                    <a:pt x="129" y="63"/>
                    <a:pt x="131" y="64"/>
                    <a:pt x="134" y="64"/>
                  </a:cubicBezTo>
                  <a:close/>
                  <a:moveTo>
                    <a:pt x="62" y="61"/>
                  </a:moveTo>
                  <a:cubicBezTo>
                    <a:pt x="65" y="63"/>
                    <a:pt x="67" y="64"/>
                    <a:pt x="70" y="64"/>
                  </a:cubicBezTo>
                  <a:cubicBezTo>
                    <a:pt x="73" y="64"/>
                    <a:pt x="75" y="63"/>
                    <a:pt x="78" y="61"/>
                  </a:cubicBezTo>
                  <a:cubicBezTo>
                    <a:pt x="82" y="56"/>
                    <a:pt x="82" y="50"/>
                    <a:pt x="78" y="4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0"/>
                    <a:pt x="45" y="20"/>
                    <a:pt x="41" y="24"/>
                  </a:cubicBezTo>
                  <a:cubicBezTo>
                    <a:pt x="37" y="28"/>
                    <a:pt x="37" y="35"/>
                    <a:pt x="41" y="39"/>
                  </a:cubicBezTo>
                  <a:lnTo>
                    <a:pt x="62" y="61"/>
                  </a:lnTo>
                  <a:close/>
                  <a:moveTo>
                    <a:pt x="145" y="85"/>
                  </a:moveTo>
                  <a:cubicBezTo>
                    <a:pt x="145" y="91"/>
                    <a:pt x="149" y="96"/>
                    <a:pt x="155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83" y="96"/>
                    <a:pt x="187" y="91"/>
                    <a:pt x="187" y="85"/>
                  </a:cubicBezTo>
                  <a:cubicBezTo>
                    <a:pt x="187" y="79"/>
                    <a:pt x="183" y="74"/>
                    <a:pt x="177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49" y="74"/>
                    <a:pt x="145" y="79"/>
                    <a:pt x="145" y="85"/>
                  </a:cubicBezTo>
                  <a:close/>
                  <a:moveTo>
                    <a:pt x="27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1"/>
                    <a:pt x="59" y="85"/>
                  </a:cubicBezTo>
                  <a:cubicBezTo>
                    <a:pt x="59" y="79"/>
                    <a:pt x="55" y="74"/>
                    <a:pt x="49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4"/>
                    <a:pt x="17" y="79"/>
                    <a:pt x="17" y="85"/>
                  </a:cubicBezTo>
                  <a:cubicBezTo>
                    <a:pt x="17" y="91"/>
                    <a:pt x="21" y="96"/>
                    <a:pt x="27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006">
              <a:extLst>
                <a:ext uri="{FF2B5EF4-FFF2-40B4-BE49-F238E27FC236}">
                  <a16:creationId xmlns:a16="http://schemas.microsoft.com/office/drawing/2014/main" id="{78ABF47D-0026-4C7B-97B4-D3A23106A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5253" y="3114003"/>
              <a:ext cx="1399694" cy="1399694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99 w 320"/>
                <a:gd name="T11" fmla="*/ 160 h 320"/>
                <a:gd name="T12" fmla="*/ 265 w 320"/>
                <a:gd name="T13" fmla="*/ 250 h 320"/>
                <a:gd name="T14" fmla="*/ 70 w 320"/>
                <a:gd name="T15" fmla="*/ 55 h 320"/>
                <a:gd name="T16" fmla="*/ 160 w 320"/>
                <a:gd name="T17" fmla="*/ 22 h 320"/>
                <a:gd name="T18" fmla="*/ 299 w 320"/>
                <a:gd name="T19" fmla="*/ 160 h 320"/>
                <a:gd name="T20" fmla="*/ 21 w 320"/>
                <a:gd name="T21" fmla="*/ 160 h 320"/>
                <a:gd name="T22" fmla="*/ 55 w 320"/>
                <a:gd name="T23" fmla="*/ 70 h 320"/>
                <a:gd name="T24" fmla="*/ 250 w 320"/>
                <a:gd name="T25" fmla="*/ 266 h 320"/>
                <a:gd name="T26" fmla="*/ 160 w 320"/>
                <a:gd name="T27" fmla="*/ 299 h 320"/>
                <a:gd name="T28" fmla="*/ 21 w 320"/>
                <a:gd name="T2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249"/>
                    <a:pt x="72" y="320"/>
                    <a:pt x="160" y="320"/>
                  </a:cubicBezTo>
                  <a:cubicBezTo>
                    <a:pt x="248" y="320"/>
                    <a:pt x="320" y="249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299" y="160"/>
                  </a:moveTo>
                  <a:cubicBezTo>
                    <a:pt x="299" y="195"/>
                    <a:pt x="286" y="226"/>
                    <a:pt x="265" y="250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94" y="34"/>
                    <a:pt x="126" y="22"/>
                    <a:pt x="160" y="22"/>
                  </a:cubicBezTo>
                  <a:cubicBezTo>
                    <a:pt x="236" y="22"/>
                    <a:pt x="299" y="84"/>
                    <a:pt x="299" y="160"/>
                  </a:cubicBezTo>
                  <a:close/>
                  <a:moveTo>
                    <a:pt x="21" y="160"/>
                  </a:moveTo>
                  <a:cubicBezTo>
                    <a:pt x="21" y="126"/>
                    <a:pt x="34" y="94"/>
                    <a:pt x="55" y="70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26" y="286"/>
                    <a:pt x="194" y="299"/>
                    <a:pt x="160" y="299"/>
                  </a:cubicBezTo>
                  <a:cubicBezTo>
                    <a:pt x="84" y="299"/>
                    <a:pt x="21" y="237"/>
                    <a:pt x="2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8CE6999-3CDA-48AC-B599-BD26EB4AE043}"/>
              </a:ext>
            </a:extLst>
          </p:cNvPr>
          <p:cNvSpPr txBox="1"/>
          <p:nvPr/>
        </p:nvSpPr>
        <p:spPr>
          <a:xfrm>
            <a:off x="8762617" y="1901900"/>
            <a:ext cx="290861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zh-CN" altLang="en-US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恭喜你，你赢了！</a:t>
            </a:r>
            <a:endParaRPr lang="it-IT" sz="1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633AFD-76C4-47C4-9D2C-F2E566E2FEE0}"/>
              </a:ext>
            </a:extLst>
          </p:cNvPr>
          <p:cNvSpPr txBox="1"/>
          <p:nvPr/>
        </p:nvSpPr>
        <p:spPr>
          <a:xfrm>
            <a:off x="8762617" y="2301667"/>
            <a:ext cx="2908619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zh-CN" altLang="en-US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轻松挣钱</a:t>
            </a:r>
            <a:endParaRPr lang="it-IT" sz="1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89659A-1A02-42F8-8663-60A76F00CADA}"/>
              </a:ext>
            </a:extLst>
          </p:cNvPr>
          <p:cNvSpPr/>
          <p:nvPr/>
        </p:nvSpPr>
        <p:spPr>
          <a:xfrm rot="19954170">
            <a:off x="9154477" y="2107681"/>
            <a:ext cx="2236167" cy="3421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骗局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Risultati immagini per suggested videos youtube">
            <a:extLst>
              <a:ext uri="{FF2B5EF4-FFF2-40B4-BE49-F238E27FC236}">
                <a16:creationId xmlns:a16="http://schemas.microsoft.com/office/drawing/2014/main" id="{12842291-A6CE-4B28-9581-1F974E27B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0" t="1622" r="8211" b="18867"/>
          <a:stretch/>
        </p:blipFill>
        <p:spPr bwMode="auto">
          <a:xfrm>
            <a:off x="6204274" y="1204824"/>
            <a:ext cx="2240530" cy="22668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16" name="Freeform 266">
            <a:extLst>
              <a:ext uri="{FF2B5EF4-FFF2-40B4-BE49-F238E27FC236}">
                <a16:creationId xmlns:a16="http://schemas.microsoft.com/office/drawing/2014/main" id="{17E2F6DC-A4E7-4895-9770-C9886D27C2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72495" y="1466463"/>
            <a:ext cx="1747995" cy="1751998"/>
          </a:xfrm>
          <a:custGeom>
            <a:avLst/>
            <a:gdLst>
              <a:gd name="T0" fmla="*/ 239 w 242"/>
              <a:gd name="T1" fmla="*/ 178 h 242"/>
              <a:gd name="T2" fmla="*/ 182 w 242"/>
              <a:gd name="T3" fmla="*/ 120 h 242"/>
              <a:gd name="T4" fmla="*/ 239 w 242"/>
              <a:gd name="T5" fmla="*/ 63 h 242"/>
              <a:gd name="T6" fmla="*/ 242 w 242"/>
              <a:gd name="T7" fmla="*/ 55 h 242"/>
              <a:gd name="T8" fmla="*/ 239 w 242"/>
              <a:gd name="T9" fmla="*/ 48 h 242"/>
              <a:gd name="T10" fmla="*/ 195 w 242"/>
              <a:gd name="T11" fmla="*/ 4 h 242"/>
              <a:gd name="T12" fmla="*/ 179 w 242"/>
              <a:gd name="T13" fmla="*/ 4 h 242"/>
              <a:gd name="T14" fmla="*/ 122 w 242"/>
              <a:gd name="T15" fmla="*/ 61 h 242"/>
              <a:gd name="T16" fmla="*/ 65 w 242"/>
              <a:gd name="T17" fmla="*/ 4 h 242"/>
              <a:gd name="T18" fmla="*/ 49 w 242"/>
              <a:gd name="T19" fmla="*/ 4 h 242"/>
              <a:gd name="T20" fmla="*/ 5 w 242"/>
              <a:gd name="T21" fmla="*/ 48 h 242"/>
              <a:gd name="T22" fmla="*/ 5 w 242"/>
              <a:gd name="T23" fmla="*/ 64 h 242"/>
              <a:gd name="T24" fmla="*/ 62 w 242"/>
              <a:gd name="T25" fmla="*/ 121 h 242"/>
              <a:gd name="T26" fmla="*/ 5 w 242"/>
              <a:gd name="T27" fmla="*/ 178 h 242"/>
              <a:gd name="T28" fmla="*/ 2 w 242"/>
              <a:gd name="T29" fmla="*/ 186 h 242"/>
              <a:gd name="T30" fmla="*/ 5 w 242"/>
              <a:gd name="T31" fmla="*/ 194 h 242"/>
              <a:gd name="T32" fmla="*/ 49 w 242"/>
              <a:gd name="T33" fmla="*/ 237 h 242"/>
              <a:gd name="T34" fmla="*/ 64 w 242"/>
              <a:gd name="T35" fmla="*/ 237 h 242"/>
              <a:gd name="T36" fmla="*/ 121 w 242"/>
              <a:gd name="T37" fmla="*/ 181 h 242"/>
              <a:gd name="T38" fmla="*/ 179 w 242"/>
              <a:gd name="T39" fmla="*/ 238 h 242"/>
              <a:gd name="T40" fmla="*/ 187 w 242"/>
              <a:gd name="T41" fmla="*/ 241 h 242"/>
              <a:gd name="T42" fmla="*/ 195 w 242"/>
              <a:gd name="T43" fmla="*/ 238 h 242"/>
              <a:gd name="T44" fmla="*/ 239 w 242"/>
              <a:gd name="T45" fmla="*/ 194 h 242"/>
              <a:gd name="T46" fmla="*/ 242 w 242"/>
              <a:gd name="T47" fmla="*/ 186 h 242"/>
              <a:gd name="T48" fmla="*/ 239 w 242"/>
              <a:gd name="T49" fmla="*/ 178 h 242"/>
              <a:gd name="T50" fmla="*/ 232 w 242"/>
              <a:gd name="T51" fmla="*/ 187 h 242"/>
              <a:gd name="T52" fmla="*/ 188 w 242"/>
              <a:gd name="T53" fmla="*/ 231 h 242"/>
              <a:gd name="T54" fmla="*/ 186 w 242"/>
              <a:gd name="T55" fmla="*/ 231 h 242"/>
              <a:gd name="T56" fmla="*/ 125 w 242"/>
              <a:gd name="T57" fmla="*/ 170 h 242"/>
              <a:gd name="T58" fmla="*/ 121 w 242"/>
              <a:gd name="T59" fmla="*/ 169 h 242"/>
              <a:gd name="T60" fmla="*/ 118 w 242"/>
              <a:gd name="T61" fmla="*/ 170 h 242"/>
              <a:gd name="T62" fmla="*/ 58 w 242"/>
              <a:gd name="T63" fmla="*/ 231 h 242"/>
              <a:gd name="T64" fmla="*/ 56 w 242"/>
              <a:gd name="T65" fmla="*/ 231 h 242"/>
              <a:gd name="T66" fmla="*/ 12 w 242"/>
              <a:gd name="T67" fmla="*/ 187 h 242"/>
              <a:gd name="T68" fmla="*/ 11 w 242"/>
              <a:gd name="T69" fmla="*/ 186 h 242"/>
              <a:gd name="T70" fmla="*/ 12 w 242"/>
              <a:gd name="T71" fmla="*/ 185 h 242"/>
              <a:gd name="T72" fmla="*/ 72 w 242"/>
              <a:gd name="T73" fmla="*/ 125 h 242"/>
              <a:gd name="T74" fmla="*/ 72 w 242"/>
              <a:gd name="T75" fmla="*/ 118 h 242"/>
              <a:gd name="T76" fmla="*/ 12 w 242"/>
              <a:gd name="T77" fmla="*/ 57 h 242"/>
              <a:gd name="T78" fmla="*/ 12 w 242"/>
              <a:gd name="T79" fmla="*/ 55 h 242"/>
              <a:gd name="T80" fmla="*/ 56 w 242"/>
              <a:gd name="T81" fmla="*/ 11 h 242"/>
              <a:gd name="T82" fmla="*/ 58 w 242"/>
              <a:gd name="T83" fmla="*/ 11 h 242"/>
              <a:gd name="T84" fmla="*/ 119 w 242"/>
              <a:gd name="T85" fmla="*/ 71 h 242"/>
              <a:gd name="T86" fmla="*/ 125 w 242"/>
              <a:gd name="T87" fmla="*/ 71 h 242"/>
              <a:gd name="T88" fmla="*/ 186 w 242"/>
              <a:gd name="T89" fmla="*/ 11 h 242"/>
              <a:gd name="T90" fmla="*/ 188 w 242"/>
              <a:gd name="T91" fmla="*/ 11 h 242"/>
              <a:gd name="T92" fmla="*/ 232 w 242"/>
              <a:gd name="T93" fmla="*/ 54 h 242"/>
              <a:gd name="T94" fmla="*/ 232 w 242"/>
              <a:gd name="T95" fmla="*/ 55 h 242"/>
              <a:gd name="T96" fmla="*/ 232 w 242"/>
              <a:gd name="T97" fmla="*/ 56 h 242"/>
              <a:gd name="T98" fmla="*/ 171 w 242"/>
              <a:gd name="T99" fmla="*/ 117 h 242"/>
              <a:gd name="T100" fmla="*/ 170 w 242"/>
              <a:gd name="T101" fmla="*/ 120 h 242"/>
              <a:gd name="T102" fmla="*/ 171 w 242"/>
              <a:gd name="T103" fmla="*/ 124 h 242"/>
              <a:gd name="T104" fmla="*/ 232 w 242"/>
              <a:gd name="T105" fmla="*/ 185 h 242"/>
              <a:gd name="T106" fmla="*/ 233 w 242"/>
              <a:gd name="T107" fmla="*/ 186 h 242"/>
              <a:gd name="T108" fmla="*/ 232 w 242"/>
              <a:gd name="T109" fmla="*/ 18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2" h="242">
                <a:moveTo>
                  <a:pt x="239" y="178"/>
                </a:moveTo>
                <a:cubicBezTo>
                  <a:pt x="182" y="120"/>
                  <a:pt x="182" y="120"/>
                  <a:pt x="182" y="12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41" y="61"/>
                  <a:pt x="242" y="58"/>
                  <a:pt x="242" y="55"/>
                </a:cubicBezTo>
                <a:cubicBezTo>
                  <a:pt x="242" y="52"/>
                  <a:pt x="241" y="50"/>
                  <a:pt x="239" y="48"/>
                </a:cubicBezTo>
                <a:cubicBezTo>
                  <a:pt x="195" y="4"/>
                  <a:pt x="195" y="4"/>
                  <a:pt x="195" y="4"/>
                </a:cubicBezTo>
                <a:cubicBezTo>
                  <a:pt x="191" y="0"/>
                  <a:pt x="183" y="0"/>
                  <a:pt x="179" y="4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65" y="4"/>
                  <a:pt x="65" y="4"/>
                  <a:pt x="65" y="4"/>
                </a:cubicBezTo>
                <a:cubicBezTo>
                  <a:pt x="61" y="0"/>
                  <a:pt x="53" y="0"/>
                  <a:pt x="49" y="4"/>
                </a:cubicBezTo>
                <a:cubicBezTo>
                  <a:pt x="5" y="48"/>
                  <a:pt x="5" y="48"/>
                  <a:pt x="5" y="48"/>
                </a:cubicBezTo>
                <a:cubicBezTo>
                  <a:pt x="0" y="53"/>
                  <a:pt x="0" y="60"/>
                  <a:pt x="5" y="64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5" y="178"/>
                  <a:pt x="5" y="178"/>
                  <a:pt x="5" y="178"/>
                </a:cubicBezTo>
                <a:cubicBezTo>
                  <a:pt x="3" y="180"/>
                  <a:pt x="2" y="183"/>
                  <a:pt x="2" y="186"/>
                </a:cubicBezTo>
                <a:cubicBezTo>
                  <a:pt x="2" y="189"/>
                  <a:pt x="3" y="192"/>
                  <a:pt x="5" y="194"/>
                </a:cubicBezTo>
                <a:cubicBezTo>
                  <a:pt x="49" y="237"/>
                  <a:pt x="49" y="237"/>
                  <a:pt x="49" y="237"/>
                </a:cubicBezTo>
                <a:cubicBezTo>
                  <a:pt x="53" y="242"/>
                  <a:pt x="60" y="242"/>
                  <a:pt x="64" y="237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79" y="238"/>
                  <a:pt x="179" y="238"/>
                  <a:pt x="179" y="238"/>
                </a:cubicBezTo>
                <a:cubicBezTo>
                  <a:pt x="181" y="240"/>
                  <a:pt x="184" y="241"/>
                  <a:pt x="187" y="241"/>
                </a:cubicBezTo>
                <a:cubicBezTo>
                  <a:pt x="190" y="241"/>
                  <a:pt x="192" y="240"/>
                  <a:pt x="195" y="238"/>
                </a:cubicBezTo>
                <a:cubicBezTo>
                  <a:pt x="239" y="194"/>
                  <a:pt x="239" y="194"/>
                  <a:pt x="239" y="194"/>
                </a:cubicBezTo>
                <a:cubicBezTo>
                  <a:pt x="241" y="192"/>
                  <a:pt x="242" y="189"/>
                  <a:pt x="242" y="186"/>
                </a:cubicBezTo>
                <a:cubicBezTo>
                  <a:pt x="242" y="183"/>
                  <a:pt x="241" y="180"/>
                  <a:pt x="239" y="178"/>
                </a:cubicBezTo>
                <a:close/>
                <a:moveTo>
                  <a:pt x="232" y="187"/>
                </a:moveTo>
                <a:cubicBezTo>
                  <a:pt x="188" y="231"/>
                  <a:pt x="188" y="231"/>
                  <a:pt x="188" y="231"/>
                </a:cubicBezTo>
                <a:cubicBezTo>
                  <a:pt x="187" y="232"/>
                  <a:pt x="186" y="232"/>
                  <a:pt x="186" y="231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24" y="169"/>
                  <a:pt x="123" y="169"/>
                  <a:pt x="121" y="169"/>
                </a:cubicBezTo>
                <a:cubicBezTo>
                  <a:pt x="120" y="169"/>
                  <a:pt x="119" y="169"/>
                  <a:pt x="118" y="170"/>
                </a:cubicBezTo>
                <a:cubicBezTo>
                  <a:pt x="58" y="231"/>
                  <a:pt x="58" y="231"/>
                  <a:pt x="58" y="231"/>
                </a:cubicBezTo>
                <a:cubicBezTo>
                  <a:pt x="57" y="231"/>
                  <a:pt x="56" y="231"/>
                  <a:pt x="56" y="231"/>
                </a:cubicBezTo>
                <a:cubicBezTo>
                  <a:pt x="12" y="187"/>
                  <a:pt x="12" y="187"/>
                  <a:pt x="12" y="187"/>
                </a:cubicBezTo>
                <a:cubicBezTo>
                  <a:pt x="12" y="186"/>
                  <a:pt x="11" y="186"/>
                  <a:pt x="11" y="186"/>
                </a:cubicBezTo>
                <a:cubicBezTo>
                  <a:pt x="11" y="186"/>
                  <a:pt x="12" y="185"/>
                  <a:pt x="12" y="18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4" y="123"/>
                  <a:pt x="74" y="120"/>
                  <a:pt x="72" y="118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6"/>
                  <a:pt x="11" y="56"/>
                  <a:pt x="12" y="55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8" y="10"/>
                  <a:pt x="58" y="1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20" y="73"/>
                  <a:pt x="124" y="73"/>
                  <a:pt x="125" y="71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10"/>
                  <a:pt x="188" y="10"/>
                  <a:pt x="188" y="11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2" y="55"/>
                  <a:pt x="232" y="55"/>
                  <a:pt x="232" y="55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171" y="117"/>
                  <a:pt x="171" y="117"/>
                  <a:pt x="171" y="117"/>
                </a:cubicBezTo>
                <a:cubicBezTo>
                  <a:pt x="170" y="118"/>
                  <a:pt x="170" y="119"/>
                  <a:pt x="170" y="120"/>
                </a:cubicBezTo>
                <a:cubicBezTo>
                  <a:pt x="170" y="122"/>
                  <a:pt x="170" y="123"/>
                  <a:pt x="171" y="124"/>
                </a:cubicBezTo>
                <a:cubicBezTo>
                  <a:pt x="232" y="185"/>
                  <a:pt x="232" y="185"/>
                  <a:pt x="232" y="185"/>
                </a:cubicBezTo>
                <a:cubicBezTo>
                  <a:pt x="232" y="185"/>
                  <a:pt x="233" y="185"/>
                  <a:pt x="233" y="186"/>
                </a:cubicBezTo>
                <a:cubicBezTo>
                  <a:pt x="233" y="186"/>
                  <a:pt x="232" y="186"/>
                  <a:pt x="232" y="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F66C5F-DBFE-4ED3-98D7-6DC4059BDB3F}"/>
              </a:ext>
            </a:extLst>
          </p:cNvPr>
          <p:cNvSpPr txBox="1"/>
          <p:nvPr/>
        </p:nvSpPr>
        <p:spPr>
          <a:xfrm>
            <a:off x="436522" y="234343"/>
            <a:ext cx="4866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广告标语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AB0AB-B7EF-44CE-9116-CD93D4BB127F}"/>
              </a:ext>
            </a:extLst>
          </p:cNvPr>
          <p:cNvSpPr txBox="1"/>
          <p:nvPr/>
        </p:nvSpPr>
        <p:spPr>
          <a:xfrm>
            <a:off x="7156678" y="234343"/>
            <a:ext cx="4866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CN" altLang="en-US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评论中链接的内容</a:t>
            </a:r>
            <a:endParaRPr lang="it-IT" sz="3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04D9AE-CEDD-4E38-9A0E-C88D78C273C7}"/>
              </a:ext>
            </a:extLst>
          </p:cNvPr>
          <p:cNvGrpSpPr/>
          <p:nvPr/>
        </p:nvGrpSpPr>
        <p:grpSpPr>
          <a:xfrm>
            <a:off x="8406616" y="1305379"/>
            <a:ext cx="2366201" cy="2352220"/>
            <a:chOff x="9625253" y="3114003"/>
            <a:chExt cx="1399694" cy="1399694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C6FDDFA-54D2-4E3A-ACCA-BEF4EEC01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04890" y="3295096"/>
              <a:ext cx="793669" cy="956010"/>
            </a:xfrm>
            <a:custGeom>
              <a:avLst/>
              <a:gdLst>
                <a:gd name="T0" fmla="*/ 230 w 265"/>
                <a:gd name="T1" fmla="*/ 320 h 320"/>
                <a:gd name="T2" fmla="*/ 222 w 265"/>
                <a:gd name="T3" fmla="*/ 302 h 320"/>
                <a:gd name="T4" fmla="*/ 240 w 265"/>
                <a:gd name="T5" fmla="*/ 192 h 320"/>
                <a:gd name="T6" fmla="*/ 219 w 265"/>
                <a:gd name="T7" fmla="*/ 190 h 320"/>
                <a:gd name="T8" fmla="*/ 209 w 265"/>
                <a:gd name="T9" fmla="*/ 202 h 320"/>
                <a:gd name="T10" fmla="*/ 209 w 265"/>
                <a:gd name="T11" fmla="*/ 202 h 320"/>
                <a:gd name="T12" fmla="*/ 198 w 265"/>
                <a:gd name="T13" fmla="*/ 181 h 320"/>
                <a:gd name="T14" fmla="*/ 177 w 265"/>
                <a:gd name="T15" fmla="*/ 181 h 320"/>
                <a:gd name="T16" fmla="*/ 166 w 265"/>
                <a:gd name="T17" fmla="*/ 202 h 320"/>
                <a:gd name="T18" fmla="*/ 155 w 265"/>
                <a:gd name="T19" fmla="*/ 160 h 320"/>
                <a:gd name="T20" fmla="*/ 134 w 265"/>
                <a:gd name="T21" fmla="*/ 160 h 320"/>
                <a:gd name="T22" fmla="*/ 123 w 265"/>
                <a:gd name="T23" fmla="*/ 202 h 320"/>
                <a:gd name="T24" fmla="*/ 113 w 265"/>
                <a:gd name="T25" fmla="*/ 106 h 320"/>
                <a:gd name="T26" fmla="*/ 91 w 265"/>
                <a:gd name="T27" fmla="*/ 106 h 320"/>
                <a:gd name="T28" fmla="*/ 85 w 265"/>
                <a:gd name="T29" fmla="*/ 244 h 320"/>
                <a:gd name="T30" fmla="*/ 41 w 265"/>
                <a:gd name="T31" fmla="*/ 185 h 320"/>
                <a:gd name="T32" fmla="*/ 27 w 265"/>
                <a:gd name="T33" fmla="*/ 181 h 320"/>
                <a:gd name="T34" fmla="*/ 27 w 265"/>
                <a:gd name="T35" fmla="*/ 199 h 320"/>
                <a:gd name="T36" fmla="*/ 100 w 265"/>
                <a:gd name="T37" fmla="*/ 315 h 320"/>
                <a:gd name="T38" fmla="*/ 86 w 265"/>
                <a:gd name="T39" fmla="*/ 318 h 320"/>
                <a:gd name="T40" fmla="*/ 18 w 265"/>
                <a:gd name="T41" fmla="*/ 162 h 320"/>
                <a:gd name="T42" fmla="*/ 61 w 265"/>
                <a:gd name="T43" fmla="*/ 176 h 320"/>
                <a:gd name="T44" fmla="*/ 70 w 265"/>
                <a:gd name="T45" fmla="*/ 106 h 320"/>
                <a:gd name="T46" fmla="*/ 134 w 265"/>
                <a:gd name="T47" fmla="*/ 106 h 320"/>
                <a:gd name="T48" fmla="*/ 145 w 265"/>
                <a:gd name="T49" fmla="*/ 128 h 320"/>
                <a:gd name="T50" fmla="*/ 187 w 265"/>
                <a:gd name="T51" fmla="*/ 149 h 320"/>
                <a:gd name="T52" fmla="*/ 230 w 265"/>
                <a:gd name="T53" fmla="*/ 160 h 320"/>
                <a:gd name="T54" fmla="*/ 262 w 265"/>
                <a:gd name="T55" fmla="*/ 234 h 320"/>
                <a:gd name="T56" fmla="*/ 102 w 265"/>
                <a:gd name="T57" fmla="*/ 53 h 320"/>
                <a:gd name="T58" fmla="*/ 113 w 265"/>
                <a:gd name="T59" fmla="*/ 10 h 320"/>
                <a:gd name="T60" fmla="*/ 91 w 265"/>
                <a:gd name="T61" fmla="*/ 10 h 320"/>
                <a:gd name="T62" fmla="*/ 102 w 265"/>
                <a:gd name="T63" fmla="*/ 53 h 320"/>
                <a:gd name="T64" fmla="*/ 142 w 265"/>
                <a:gd name="T65" fmla="*/ 61 h 320"/>
                <a:gd name="T66" fmla="*/ 163 w 265"/>
                <a:gd name="T67" fmla="*/ 24 h 320"/>
                <a:gd name="T68" fmla="*/ 126 w 265"/>
                <a:gd name="T69" fmla="*/ 45 h 320"/>
                <a:gd name="T70" fmla="*/ 134 w 265"/>
                <a:gd name="T71" fmla="*/ 64 h 320"/>
                <a:gd name="T72" fmla="*/ 70 w 265"/>
                <a:gd name="T73" fmla="*/ 64 h 320"/>
                <a:gd name="T74" fmla="*/ 78 w 265"/>
                <a:gd name="T75" fmla="*/ 45 h 320"/>
                <a:gd name="T76" fmla="*/ 41 w 265"/>
                <a:gd name="T77" fmla="*/ 24 h 320"/>
                <a:gd name="T78" fmla="*/ 62 w 265"/>
                <a:gd name="T79" fmla="*/ 61 h 320"/>
                <a:gd name="T80" fmla="*/ 155 w 265"/>
                <a:gd name="T81" fmla="*/ 96 h 320"/>
                <a:gd name="T82" fmla="*/ 187 w 265"/>
                <a:gd name="T83" fmla="*/ 85 h 320"/>
                <a:gd name="T84" fmla="*/ 155 w 265"/>
                <a:gd name="T85" fmla="*/ 74 h 320"/>
                <a:gd name="T86" fmla="*/ 27 w 265"/>
                <a:gd name="T87" fmla="*/ 96 h 320"/>
                <a:gd name="T88" fmla="*/ 59 w 265"/>
                <a:gd name="T89" fmla="*/ 85 h 320"/>
                <a:gd name="T90" fmla="*/ 27 w 265"/>
                <a:gd name="T91" fmla="*/ 74 h 320"/>
                <a:gd name="T92" fmla="*/ 27 w 265"/>
                <a:gd name="T93" fmla="*/ 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5" h="320">
                  <a:moveTo>
                    <a:pt x="238" y="316"/>
                  </a:moveTo>
                  <a:cubicBezTo>
                    <a:pt x="236" y="318"/>
                    <a:pt x="233" y="320"/>
                    <a:pt x="230" y="320"/>
                  </a:cubicBezTo>
                  <a:cubicBezTo>
                    <a:pt x="227" y="320"/>
                    <a:pt x="225" y="319"/>
                    <a:pt x="223" y="317"/>
                  </a:cubicBezTo>
                  <a:cubicBezTo>
                    <a:pt x="218" y="313"/>
                    <a:pt x="218" y="307"/>
                    <a:pt x="222" y="302"/>
                  </a:cubicBezTo>
                  <a:cubicBezTo>
                    <a:pt x="243" y="277"/>
                    <a:pt x="240" y="236"/>
                    <a:pt x="240" y="235"/>
                  </a:cubicBezTo>
                  <a:cubicBezTo>
                    <a:pt x="240" y="192"/>
                    <a:pt x="240" y="192"/>
                    <a:pt x="240" y="192"/>
                  </a:cubicBezTo>
                  <a:cubicBezTo>
                    <a:pt x="240" y="186"/>
                    <a:pt x="235" y="181"/>
                    <a:pt x="230" y="181"/>
                  </a:cubicBezTo>
                  <a:cubicBezTo>
                    <a:pt x="224" y="181"/>
                    <a:pt x="220" y="185"/>
                    <a:pt x="219" y="190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19" y="198"/>
                    <a:pt x="215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9" y="202"/>
                    <a:pt x="209" y="202"/>
                    <a:pt x="209" y="202"/>
                  </a:cubicBezTo>
                  <a:cubicBezTo>
                    <a:pt x="203" y="202"/>
                    <a:pt x="198" y="198"/>
                    <a:pt x="198" y="192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198" y="175"/>
                    <a:pt x="193" y="170"/>
                    <a:pt x="187" y="170"/>
                  </a:cubicBezTo>
                  <a:cubicBezTo>
                    <a:pt x="181" y="170"/>
                    <a:pt x="177" y="175"/>
                    <a:pt x="177" y="181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7" y="198"/>
                    <a:pt x="172" y="202"/>
                    <a:pt x="166" y="202"/>
                  </a:cubicBezTo>
                  <a:cubicBezTo>
                    <a:pt x="160" y="202"/>
                    <a:pt x="155" y="198"/>
                    <a:pt x="155" y="192"/>
                  </a:cubicBezTo>
                  <a:cubicBezTo>
                    <a:pt x="155" y="160"/>
                    <a:pt x="155" y="160"/>
                    <a:pt x="155" y="160"/>
                  </a:cubicBezTo>
                  <a:cubicBezTo>
                    <a:pt x="155" y="154"/>
                    <a:pt x="151" y="149"/>
                    <a:pt x="145" y="149"/>
                  </a:cubicBezTo>
                  <a:cubicBezTo>
                    <a:pt x="139" y="149"/>
                    <a:pt x="134" y="154"/>
                    <a:pt x="134" y="160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98"/>
                    <a:pt x="129" y="202"/>
                    <a:pt x="123" y="202"/>
                  </a:cubicBezTo>
                  <a:cubicBezTo>
                    <a:pt x="117" y="202"/>
                    <a:pt x="113" y="198"/>
                    <a:pt x="113" y="19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100"/>
                    <a:pt x="108" y="96"/>
                    <a:pt x="102" y="96"/>
                  </a:cubicBezTo>
                  <a:cubicBezTo>
                    <a:pt x="96" y="96"/>
                    <a:pt x="91" y="100"/>
                    <a:pt x="91" y="106"/>
                  </a:cubicBezTo>
                  <a:cubicBezTo>
                    <a:pt x="91" y="234"/>
                    <a:pt x="91" y="234"/>
                    <a:pt x="91" y="234"/>
                  </a:cubicBezTo>
                  <a:cubicBezTo>
                    <a:pt x="91" y="239"/>
                    <a:pt x="89" y="242"/>
                    <a:pt x="85" y="244"/>
                  </a:cubicBezTo>
                  <a:cubicBezTo>
                    <a:pt x="81" y="246"/>
                    <a:pt x="77" y="245"/>
                    <a:pt x="74" y="242"/>
                  </a:cubicBezTo>
                  <a:cubicBezTo>
                    <a:pt x="60" y="230"/>
                    <a:pt x="44" y="192"/>
                    <a:pt x="41" y="185"/>
                  </a:cubicBezTo>
                  <a:cubicBezTo>
                    <a:pt x="40" y="183"/>
                    <a:pt x="38" y="181"/>
                    <a:pt x="35" y="180"/>
                  </a:cubicBezTo>
                  <a:cubicBezTo>
                    <a:pt x="33" y="180"/>
                    <a:pt x="30" y="180"/>
                    <a:pt x="27" y="181"/>
                  </a:cubicBezTo>
                  <a:cubicBezTo>
                    <a:pt x="23" y="183"/>
                    <a:pt x="23" y="192"/>
                    <a:pt x="26" y="198"/>
                  </a:cubicBezTo>
                  <a:cubicBezTo>
                    <a:pt x="26" y="198"/>
                    <a:pt x="27" y="198"/>
                    <a:pt x="27" y="199"/>
                  </a:cubicBezTo>
                  <a:cubicBezTo>
                    <a:pt x="27" y="199"/>
                    <a:pt x="54" y="273"/>
                    <a:pt x="97" y="300"/>
                  </a:cubicBezTo>
                  <a:cubicBezTo>
                    <a:pt x="102" y="303"/>
                    <a:pt x="103" y="310"/>
                    <a:pt x="100" y="315"/>
                  </a:cubicBezTo>
                  <a:cubicBezTo>
                    <a:pt x="98" y="318"/>
                    <a:pt x="95" y="320"/>
                    <a:pt x="91" y="320"/>
                  </a:cubicBezTo>
                  <a:cubicBezTo>
                    <a:pt x="89" y="320"/>
                    <a:pt x="87" y="319"/>
                    <a:pt x="86" y="318"/>
                  </a:cubicBezTo>
                  <a:cubicBezTo>
                    <a:pt x="38" y="288"/>
                    <a:pt x="10" y="214"/>
                    <a:pt x="7" y="207"/>
                  </a:cubicBezTo>
                  <a:cubicBezTo>
                    <a:pt x="0" y="191"/>
                    <a:pt x="2" y="170"/>
                    <a:pt x="18" y="162"/>
                  </a:cubicBezTo>
                  <a:cubicBezTo>
                    <a:pt x="25" y="158"/>
                    <a:pt x="34" y="157"/>
                    <a:pt x="42" y="160"/>
                  </a:cubicBezTo>
                  <a:cubicBezTo>
                    <a:pt x="50" y="163"/>
                    <a:pt x="57" y="169"/>
                    <a:pt x="61" y="176"/>
                  </a:cubicBezTo>
                  <a:cubicBezTo>
                    <a:pt x="63" y="183"/>
                    <a:pt x="66" y="190"/>
                    <a:pt x="70" y="19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89"/>
                    <a:pt x="84" y="74"/>
                    <a:pt x="102" y="74"/>
                  </a:cubicBezTo>
                  <a:cubicBezTo>
                    <a:pt x="120" y="74"/>
                    <a:pt x="134" y="89"/>
                    <a:pt x="134" y="106"/>
                  </a:cubicBezTo>
                  <a:cubicBezTo>
                    <a:pt x="134" y="130"/>
                    <a:pt x="134" y="130"/>
                    <a:pt x="134" y="130"/>
                  </a:cubicBezTo>
                  <a:cubicBezTo>
                    <a:pt x="137" y="128"/>
                    <a:pt x="141" y="128"/>
                    <a:pt x="145" y="128"/>
                  </a:cubicBezTo>
                  <a:cubicBezTo>
                    <a:pt x="159" y="128"/>
                    <a:pt x="172" y="138"/>
                    <a:pt x="175" y="151"/>
                  </a:cubicBezTo>
                  <a:cubicBezTo>
                    <a:pt x="179" y="150"/>
                    <a:pt x="183" y="149"/>
                    <a:pt x="187" y="149"/>
                  </a:cubicBezTo>
                  <a:cubicBezTo>
                    <a:pt x="199" y="149"/>
                    <a:pt x="209" y="155"/>
                    <a:pt x="214" y="164"/>
                  </a:cubicBezTo>
                  <a:cubicBezTo>
                    <a:pt x="219" y="161"/>
                    <a:pt x="224" y="160"/>
                    <a:pt x="230" y="160"/>
                  </a:cubicBezTo>
                  <a:cubicBezTo>
                    <a:pt x="247" y="160"/>
                    <a:pt x="262" y="174"/>
                    <a:pt x="262" y="192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62" y="236"/>
                    <a:pt x="265" y="284"/>
                    <a:pt x="238" y="316"/>
                  </a:cubicBezTo>
                  <a:close/>
                  <a:moveTo>
                    <a:pt x="102" y="53"/>
                  </a:moveTo>
                  <a:cubicBezTo>
                    <a:pt x="108" y="53"/>
                    <a:pt x="113" y="48"/>
                    <a:pt x="113" y="42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8" y="0"/>
                    <a:pt x="102" y="0"/>
                  </a:cubicBezTo>
                  <a:cubicBezTo>
                    <a:pt x="96" y="0"/>
                    <a:pt x="91" y="4"/>
                    <a:pt x="91" y="10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8"/>
                    <a:pt x="96" y="53"/>
                    <a:pt x="102" y="53"/>
                  </a:cubicBezTo>
                  <a:close/>
                  <a:moveTo>
                    <a:pt x="134" y="64"/>
                  </a:moveTo>
                  <a:cubicBezTo>
                    <a:pt x="137" y="64"/>
                    <a:pt x="139" y="63"/>
                    <a:pt x="142" y="61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7" y="35"/>
                    <a:pt x="167" y="28"/>
                    <a:pt x="163" y="24"/>
                  </a:cubicBezTo>
                  <a:cubicBezTo>
                    <a:pt x="159" y="20"/>
                    <a:pt x="152" y="20"/>
                    <a:pt x="148" y="24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2" y="50"/>
                    <a:pt x="122" y="56"/>
                    <a:pt x="126" y="61"/>
                  </a:cubicBezTo>
                  <a:cubicBezTo>
                    <a:pt x="129" y="63"/>
                    <a:pt x="131" y="64"/>
                    <a:pt x="134" y="64"/>
                  </a:cubicBezTo>
                  <a:close/>
                  <a:moveTo>
                    <a:pt x="62" y="61"/>
                  </a:moveTo>
                  <a:cubicBezTo>
                    <a:pt x="65" y="63"/>
                    <a:pt x="67" y="64"/>
                    <a:pt x="70" y="64"/>
                  </a:cubicBezTo>
                  <a:cubicBezTo>
                    <a:pt x="73" y="64"/>
                    <a:pt x="75" y="63"/>
                    <a:pt x="78" y="61"/>
                  </a:cubicBezTo>
                  <a:cubicBezTo>
                    <a:pt x="82" y="56"/>
                    <a:pt x="82" y="50"/>
                    <a:pt x="78" y="4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0"/>
                    <a:pt x="45" y="20"/>
                    <a:pt x="41" y="24"/>
                  </a:cubicBezTo>
                  <a:cubicBezTo>
                    <a:pt x="37" y="28"/>
                    <a:pt x="37" y="35"/>
                    <a:pt x="41" y="39"/>
                  </a:cubicBezTo>
                  <a:lnTo>
                    <a:pt x="62" y="61"/>
                  </a:lnTo>
                  <a:close/>
                  <a:moveTo>
                    <a:pt x="145" y="85"/>
                  </a:moveTo>
                  <a:cubicBezTo>
                    <a:pt x="145" y="91"/>
                    <a:pt x="149" y="96"/>
                    <a:pt x="155" y="96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83" y="96"/>
                    <a:pt x="187" y="91"/>
                    <a:pt x="187" y="85"/>
                  </a:cubicBezTo>
                  <a:cubicBezTo>
                    <a:pt x="187" y="79"/>
                    <a:pt x="183" y="74"/>
                    <a:pt x="177" y="74"/>
                  </a:cubicBezTo>
                  <a:cubicBezTo>
                    <a:pt x="155" y="74"/>
                    <a:pt x="155" y="74"/>
                    <a:pt x="155" y="74"/>
                  </a:cubicBezTo>
                  <a:cubicBezTo>
                    <a:pt x="149" y="74"/>
                    <a:pt x="145" y="79"/>
                    <a:pt x="145" y="85"/>
                  </a:cubicBezTo>
                  <a:close/>
                  <a:moveTo>
                    <a:pt x="27" y="96"/>
                  </a:move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1"/>
                    <a:pt x="59" y="85"/>
                  </a:cubicBezTo>
                  <a:cubicBezTo>
                    <a:pt x="59" y="79"/>
                    <a:pt x="55" y="74"/>
                    <a:pt x="49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4"/>
                    <a:pt x="17" y="79"/>
                    <a:pt x="17" y="85"/>
                  </a:cubicBezTo>
                  <a:cubicBezTo>
                    <a:pt x="17" y="91"/>
                    <a:pt x="21" y="96"/>
                    <a:pt x="27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1006">
              <a:extLst>
                <a:ext uri="{FF2B5EF4-FFF2-40B4-BE49-F238E27FC236}">
                  <a16:creationId xmlns:a16="http://schemas.microsoft.com/office/drawing/2014/main" id="{46807829-4D99-420B-A22A-7C723BB500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5253" y="3114003"/>
              <a:ext cx="1399694" cy="1399694"/>
            </a:xfrm>
            <a:custGeom>
              <a:avLst/>
              <a:gdLst>
                <a:gd name="T0" fmla="*/ 160 w 320"/>
                <a:gd name="T1" fmla="*/ 0 h 320"/>
                <a:gd name="T2" fmla="*/ 0 w 320"/>
                <a:gd name="T3" fmla="*/ 160 h 320"/>
                <a:gd name="T4" fmla="*/ 160 w 320"/>
                <a:gd name="T5" fmla="*/ 320 h 320"/>
                <a:gd name="T6" fmla="*/ 320 w 320"/>
                <a:gd name="T7" fmla="*/ 160 h 320"/>
                <a:gd name="T8" fmla="*/ 160 w 320"/>
                <a:gd name="T9" fmla="*/ 0 h 320"/>
                <a:gd name="T10" fmla="*/ 299 w 320"/>
                <a:gd name="T11" fmla="*/ 160 h 320"/>
                <a:gd name="T12" fmla="*/ 265 w 320"/>
                <a:gd name="T13" fmla="*/ 250 h 320"/>
                <a:gd name="T14" fmla="*/ 70 w 320"/>
                <a:gd name="T15" fmla="*/ 55 h 320"/>
                <a:gd name="T16" fmla="*/ 160 w 320"/>
                <a:gd name="T17" fmla="*/ 22 h 320"/>
                <a:gd name="T18" fmla="*/ 299 w 320"/>
                <a:gd name="T19" fmla="*/ 160 h 320"/>
                <a:gd name="T20" fmla="*/ 21 w 320"/>
                <a:gd name="T21" fmla="*/ 160 h 320"/>
                <a:gd name="T22" fmla="*/ 55 w 320"/>
                <a:gd name="T23" fmla="*/ 70 h 320"/>
                <a:gd name="T24" fmla="*/ 250 w 320"/>
                <a:gd name="T25" fmla="*/ 266 h 320"/>
                <a:gd name="T26" fmla="*/ 160 w 320"/>
                <a:gd name="T27" fmla="*/ 299 h 320"/>
                <a:gd name="T28" fmla="*/ 21 w 320"/>
                <a:gd name="T2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20">
                  <a:moveTo>
                    <a:pt x="160" y="0"/>
                  </a:moveTo>
                  <a:cubicBezTo>
                    <a:pt x="72" y="0"/>
                    <a:pt x="0" y="72"/>
                    <a:pt x="0" y="160"/>
                  </a:cubicBezTo>
                  <a:cubicBezTo>
                    <a:pt x="0" y="249"/>
                    <a:pt x="72" y="320"/>
                    <a:pt x="160" y="320"/>
                  </a:cubicBezTo>
                  <a:cubicBezTo>
                    <a:pt x="248" y="320"/>
                    <a:pt x="320" y="249"/>
                    <a:pt x="320" y="160"/>
                  </a:cubicBezTo>
                  <a:cubicBezTo>
                    <a:pt x="320" y="72"/>
                    <a:pt x="248" y="0"/>
                    <a:pt x="160" y="0"/>
                  </a:cubicBezTo>
                  <a:close/>
                  <a:moveTo>
                    <a:pt x="299" y="160"/>
                  </a:moveTo>
                  <a:cubicBezTo>
                    <a:pt x="299" y="195"/>
                    <a:pt x="286" y="226"/>
                    <a:pt x="265" y="250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94" y="34"/>
                    <a:pt x="126" y="22"/>
                    <a:pt x="160" y="22"/>
                  </a:cubicBezTo>
                  <a:cubicBezTo>
                    <a:pt x="236" y="22"/>
                    <a:pt x="299" y="84"/>
                    <a:pt x="299" y="160"/>
                  </a:cubicBezTo>
                  <a:close/>
                  <a:moveTo>
                    <a:pt x="21" y="160"/>
                  </a:moveTo>
                  <a:cubicBezTo>
                    <a:pt x="21" y="126"/>
                    <a:pt x="34" y="94"/>
                    <a:pt x="55" y="70"/>
                  </a:cubicBezTo>
                  <a:cubicBezTo>
                    <a:pt x="250" y="266"/>
                    <a:pt x="250" y="266"/>
                    <a:pt x="250" y="266"/>
                  </a:cubicBezTo>
                  <a:cubicBezTo>
                    <a:pt x="226" y="286"/>
                    <a:pt x="194" y="299"/>
                    <a:pt x="160" y="299"/>
                  </a:cubicBezTo>
                  <a:cubicBezTo>
                    <a:pt x="84" y="299"/>
                    <a:pt x="21" y="237"/>
                    <a:pt x="21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18E6290-638D-4729-9893-6DA3C09FEC2C}"/>
              </a:ext>
            </a:extLst>
          </p:cNvPr>
          <p:cNvSpPr txBox="1"/>
          <p:nvPr/>
        </p:nvSpPr>
        <p:spPr>
          <a:xfrm>
            <a:off x="0" y="35107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推荐视频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5D923D-C0C1-4CF0-A28D-3805AF7D5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64115" y="3903995"/>
            <a:ext cx="2901568" cy="30614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FBAC25-5FAC-4884-A674-AFFDF7D5EEB2}"/>
              </a:ext>
            </a:extLst>
          </p:cNvPr>
          <p:cNvSpPr txBox="1"/>
          <p:nvPr/>
        </p:nvSpPr>
        <p:spPr>
          <a:xfrm>
            <a:off x="7664420" y="4714488"/>
            <a:ext cx="385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不要点击推荐的视频，</a:t>
            </a:r>
            <a:br>
              <a:rPr lang="en-GB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其中可能有不适合</a:t>
            </a:r>
            <a:br>
              <a:rPr lang="en-GB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你的年龄的内容。</a:t>
            </a:r>
            <a:endParaRPr lang="it-IT" sz="2400" b="1" dirty="0">
              <a:solidFill>
                <a:schemeClr val="tx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33191B-E507-4E4D-9F7C-3709D6DB2B39}"/>
              </a:ext>
            </a:extLst>
          </p:cNvPr>
          <p:cNvGrpSpPr/>
          <p:nvPr/>
        </p:nvGrpSpPr>
        <p:grpSpPr>
          <a:xfrm>
            <a:off x="1336916" y="1397620"/>
            <a:ext cx="2159892" cy="2157350"/>
            <a:chOff x="5503875" y="533499"/>
            <a:chExt cx="1974273" cy="1971949"/>
          </a:xfrm>
        </p:grpSpPr>
        <p:pic>
          <p:nvPicPr>
            <p:cNvPr id="16" name="Picture 15" descr="Risultati immagini per banner pubblicitari online">
              <a:extLst>
                <a:ext uri="{FF2B5EF4-FFF2-40B4-BE49-F238E27FC236}">
                  <a16:creationId xmlns:a16="http://schemas.microsoft.com/office/drawing/2014/main" id="{F8FEEB50-A46E-4A54-BBD9-D643D4FFB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26" t="8159" r="12575" b="748"/>
            <a:stretch/>
          </p:blipFill>
          <p:spPr bwMode="auto">
            <a:xfrm>
              <a:off x="5503875" y="533499"/>
              <a:ext cx="1974273" cy="197194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reeform 266">
              <a:extLst>
                <a:ext uri="{FF2B5EF4-FFF2-40B4-BE49-F238E27FC236}">
                  <a16:creationId xmlns:a16="http://schemas.microsoft.com/office/drawing/2014/main" id="{09C8B7F9-8808-4F3F-B191-03906F8317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797945" y="826406"/>
              <a:ext cx="1386133" cy="1386133"/>
            </a:xfrm>
            <a:custGeom>
              <a:avLst/>
              <a:gdLst>
                <a:gd name="T0" fmla="*/ 239 w 242"/>
                <a:gd name="T1" fmla="*/ 178 h 242"/>
                <a:gd name="T2" fmla="*/ 182 w 242"/>
                <a:gd name="T3" fmla="*/ 120 h 242"/>
                <a:gd name="T4" fmla="*/ 239 w 242"/>
                <a:gd name="T5" fmla="*/ 63 h 242"/>
                <a:gd name="T6" fmla="*/ 242 w 242"/>
                <a:gd name="T7" fmla="*/ 55 h 242"/>
                <a:gd name="T8" fmla="*/ 239 w 242"/>
                <a:gd name="T9" fmla="*/ 48 h 242"/>
                <a:gd name="T10" fmla="*/ 195 w 242"/>
                <a:gd name="T11" fmla="*/ 4 h 242"/>
                <a:gd name="T12" fmla="*/ 179 w 242"/>
                <a:gd name="T13" fmla="*/ 4 h 242"/>
                <a:gd name="T14" fmla="*/ 122 w 242"/>
                <a:gd name="T15" fmla="*/ 61 h 242"/>
                <a:gd name="T16" fmla="*/ 65 w 242"/>
                <a:gd name="T17" fmla="*/ 4 h 242"/>
                <a:gd name="T18" fmla="*/ 49 w 242"/>
                <a:gd name="T19" fmla="*/ 4 h 242"/>
                <a:gd name="T20" fmla="*/ 5 w 242"/>
                <a:gd name="T21" fmla="*/ 48 h 242"/>
                <a:gd name="T22" fmla="*/ 5 w 242"/>
                <a:gd name="T23" fmla="*/ 64 h 242"/>
                <a:gd name="T24" fmla="*/ 62 w 242"/>
                <a:gd name="T25" fmla="*/ 121 h 242"/>
                <a:gd name="T26" fmla="*/ 5 w 242"/>
                <a:gd name="T27" fmla="*/ 178 h 242"/>
                <a:gd name="T28" fmla="*/ 2 w 242"/>
                <a:gd name="T29" fmla="*/ 186 h 242"/>
                <a:gd name="T30" fmla="*/ 5 w 242"/>
                <a:gd name="T31" fmla="*/ 194 h 242"/>
                <a:gd name="T32" fmla="*/ 49 w 242"/>
                <a:gd name="T33" fmla="*/ 237 h 242"/>
                <a:gd name="T34" fmla="*/ 64 w 242"/>
                <a:gd name="T35" fmla="*/ 237 h 242"/>
                <a:gd name="T36" fmla="*/ 121 w 242"/>
                <a:gd name="T37" fmla="*/ 181 h 242"/>
                <a:gd name="T38" fmla="*/ 179 w 242"/>
                <a:gd name="T39" fmla="*/ 238 h 242"/>
                <a:gd name="T40" fmla="*/ 187 w 242"/>
                <a:gd name="T41" fmla="*/ 241 h 242"/>
                <a:gd name="T42" fmla="*/ 195 w 242"/>
                <a:gd name="T43" fmla="*/ 238 h 242"/>
                <a:gd name="T44" fmla="*/ 239 w 242"/>
                <a:gd name="T45" fmla="*/ 194 h 242"/>
                <a:gd name="T46" fmla="*/ 242 w 242"/>
                <a:gd name="T47" fmla="*/ 186 h 242"/>
                <a:gd name="T48" fmla="*/ 239 w 242"/>
                <a:gd name="T49" fmla="*/ 178 h 242"/>
                <a:gd name="T50" fmla="*/ 232 w 242"/>
                <a:gd name="T51" fmla="*/ 187 h 242"/>
                <a:gd name="T52" fmla="*/ 188 w 242"/>
                <a:gd name="T53" fmla="*/ 231 h 242"/>
                <a:gd name="T54" fmla="*/ 186 w 242"/>
                <a:gd name="T55" fmla="*/ 231 h 242"/>
                <a:gd name="T56" fmla="*/ 125 w 242"/>
                <a:gd name="T57" fmla="*/ 170 h 242"/>
                <a:gd name="T58" fmla="*/ 121 w 242"/>
                <a:gd name="T59" fmla="*/ 169 h 242"/>
                <a:gd name="T60" fmla="*/ 118 w 242"/>
                <a:gd name="T61" fmla="*/ 170 h 242"/>
                <a:gd name="T62" fmla="*/ 58 w 242"/>
                <a:gd name="T63" fmla="*/ 231 h 242"/>
                <a:gd name="T64" fmla="*/ 56 w 242"/>
                <a:gd name="T65" fmla="*/ 231 h 242"/>
                <a:gd name="T66" fmla="*/ 12 w 242"/>
                <a:gd name="T67" fmla="*/ 187 h 242"/>
                <a:gd name="T68" fmla="*/ 11 w 242"/>
                <a:gd name="T69" fmla="*/ 186 h 242"/>
                <a:gd name="T70" fmla="*/ 12 w 242"/>
                <a:gd name="T71" fmla="*/ 185 h 242"/>
                <a:gd name="T72" fmla="*/ 72 w 242"/>
                <a:gd name="T73" fmla="*/ 125 h 242"/>
                <a:gd name="T74" fmla="*/ 72 w 242"/>
                <a:gd name="T75" fmla="*/ 118 h 242"/>
                <a:gd name="T76" fmla="*/ 12 w 242"/>
                <a:gd name="T77" fmla="*/ 57 h 242"/>
                <a:gd name="T78" fmla="*/ 12 w 242"/>
                <a:gd name="T79" fmla="*/ 55 h 242"/>
                <a:gd name="T80" fmla="*/ 56 w 242"/>
                <a:gd name="T81" fmla="*/ 11 h 242"/>
                <a:gd name="T82" fmla="*/ 58 w 242"/>
                <a:gd name="T83" fmla="*/ 11 h 242"/>
                <a:gd name="T84" fmla="*/ 119 w 242"/>
                <a:gd name="T85" fmla="*/ 71 h 242"/>
                <a:gd name="T86" fmla="*/ 125 w 242"/>
                <a:gd name="T87" fmla="*/ 71 h 242"/>
                <a:gd name="T88" fmla="*/ 186 w 242"/>
                <a:gd name="T89" fmla="*/ 11 h 242"/>
                <a:gd name="T90" fmla="*/ 188 w 242"/>
                <a:gd name="T91" fmla="*/ 11 h 242"/>
                <a:gd name="T92" fmla="*/ 232 w 242"/>
                <a:gd name="T93" fmla="*/ 54 h 242"/>
                <a:gd name="T94" fmla="*/ 232 w 242"/>
                <a:gd name="T95" fmla="*/ 55 h 242"/>
                <a:gd name="T96" fmla="*/ 232 w 242"/>
                <a:gd name="T97" fmla="*/ 56 h 242"/>
                <a:gd name="T98" fmla="*/ 171 w 242"/>
                <a:gd name="T99" fmla="*/ 117 h 242"/>
                <a:gd name="T100" fmla="*/ 170 w 242"/>
                <a:gd name="T101" fmla="*/ 120 h 242"/>
                <a:gd name="T102" fmla="*/ 171 w 242"/>
                <a:gd name="T103" fmla="*/ 124 h 242"/>
                <a:gd name="T104" fmla="*/ 232 w 242"/>
                <a:gd name="T105" fmla="*/ 185 h 242"/>
                <a:gd name="T106" fmla="*/ 233 w 242"/>
                <a:gd name="T107" fmla="*/ 186 h 242"/>
                <a:gd name="T108" fmla="*/ 232 w 242"/>
                <a:gd name="T109" fmla="*/ 18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" h="242">
                  <a:moveTo>
                    <a:pt x="239" y="178"/>
                  </a:moveTo>
                  <a:cubicBezTo>
                    <a:pt x="182" y="120"/>
                    <a:pt x="182" y="120"/>
                    <a:pt x="182" y="12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41" y="61"/>
                    <a:pt x="242" y="58"/>
                    <a:pt x="242" y="55"/>
                  </a:cubicBezTo>
                  <a:cubicBezTo>
                    <a:pt x="242" y="52"/>
                    <a:pt x="241" y="50"/>
                    <a:pt x="239" y="48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1" y="0"/>
                    <a:pt x="183" y="0"/>
                    <a:pt x="179" y="4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0"/>
                    <a:pt x="53" y="0"/>
                    <a:pt x="49" y="4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0" y="53"/>
                    <a:pt x="0" y="60"/>
                    <a:pt x="5" y="64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3" y="180"/>
                    <a:pt x="2" y="183"/>
                    <a:pt x="2" y="186"/>
                  </a:cubicBezTo>
                  <a:cubicBezTo>
                    <a:pt x="2" y="189"/>
                    <a:pt x="3" y="192"/>
                    <a:pt x="5" y="194"/>
                  </a:cubicBezTo>
                  <a:cubicBezTo>
                    <a:pt x="49" y="237"/>
                    <a:pt x="49" y="237"/>
                    <a:pt x="49" y="237"/>
                  </a:cubicBezTo>
                  <a:cubicBezTo>
                    <a:pt x="53" y="242"/>
                    <a:pt x="60" y="242"/>
                    <a:pt x="64" y="237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79" y="238"/>
                    <a:pt x="179" y="238"/>
                    <a:pt x="179" y="238"/>
                  </a:cubicBezTo>
                  <a:cubicBezTo>
                    <a:pt x="181" y="240"/>
                    <a:pt x="184" y="241"/>
                    <a:pt x="187" y="241"/>
                  </a:cubicBezTo>
                  <a:cubicBezTo>
                    <a:pt x="190" y="241"/>
                    <a:pt x="192" y="240"/>
                    <a:pt x="195" y="238"/>
                  </a:cubicBezTo>
                  <a:cubicBezTo>
                    <a:pt x="239" y="194"/>
                    <a:pt x="239" y="194"/>
                    <a:pt x="239" y="194"/>
                  </a:cubicBezTo>
                  <a:cubicBezTo>
                    <a:pt x="241" y="192"/>
                    <a:pt x="242" y="189"/>
                    <a:pt x="242" y="186"/>
                  </a:cubicBezTo>
                  <a:cubicBezTo>
                    <a:pt x="242" y="183"/>
                    <a:pt x="241" y="180"/>
                    <a:pt x="239" y="178"/>
                  </a:cubicBezTo>
                  <a:close/>
                  <a:moveTo>
                    <a:pt x="232" y="187"/>
                  </a:moveTo>
                  <a:cubicBezTo>
                    <a:pt x="188" y="231"/>
                    <a:pt x="188" y="231"/>
                    <a:pt x="188" y="231"/>
                  </a:cubicBezTo>
                  <a:cubicBezTo>
                    <a:pt x="187" y="232"/>
                    <a:pt x="186" y="232"/>
                    <a:pt x="186" y="231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4" y="169"/>
                    <a:pt x="123" y="169"/>
                    <a:pt x="121" y="169"/>
                  </a:cubicBezTo>
                  <a:cubicBezTo>
                    <a:pt x="120" y="169"/>
                    <a:pt x="119" y="169"/>
                    <a:pt x="118" y="170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57" y="231"/>
                    <a:pt x="56" y="231"/>
                    <a:pt x="56" y="231"/>
                  </a:cubicBezTo>
                  <a:cubicBezTo>
                    <a:pt x="12" y="187"/>
                    <a:pt x="12" y="187"/>
                    <a:pt x="12" y="187"/>
                  </a:cubicBezTo>
                  <a:cubicBezTo>
                    <a:pt x="12" y="186"/>
                    <a:pt x="11" y="186"/>
                    <a:pt x="11" y="186"/>
                  </a:cubicBezTo>
                  <a:cubicBezTo>
                    <a:pt x="11" y="186"/>
                    <a:pt x="12" y="185"/>
                    <a:pt x="12" y="185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4" y="123"/>
                    <a:pt x="74" y="120"/>
                    <a:pt x="72" y="11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1" y="56"/>
                    <a:pt x="11" y="56"/>
                    <a:pt x="12" y="55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8" y="10"/>
                    <a:pt x="58" y="11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20" y="73"/>
                    <a:pt x="124" y="73"/>
                    <a:pt x="125" y="71"/>
                  </a:cubicBezTo>
                  <a:cubicBezTo>
                    <a:pt x="186" y="11"/>
                    <a:pt x="186" y="11"/>
                    <a:pt x="186" y="11"/>
                  </a:cubicBezTo>
                  <a:cubicBezTo>
                    <a:pt x="186" y="10"/>
                    <a:pt x="188" y="10"/>
                    <a:pt x="188" y="11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2" y="55"/>
                    <a:pt x="232" y="55"/>
                    <a:pt x="232" y="55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0" y="118"/>
                    <a:pt x="170" y="119"/>
                    <a:pt x="170" y="120"/>
                  </a:cubicBezTo>
                  <a:cubicBezTo>
                    <a:pt x="170" y="122"/>
                    <a:pt x="170" y="123"/>
                    <a:pt x="171" y="124"/>
                  </a:cubicBezTo>
                  <a:cubicBezTo>
                    <a:pt x="232" y="185"/>
                    <a:pt x="232" y="185"/>
                    <a:pt x="232" y="185"/>
                  </a:cubicBezTo>
                  <a:cubicBezTo>
                    <a:pt x="232" y="185"/>
                    <a:pt x="233" y="185"/>
                    <a:pt x="233" y="186"/>
                  </a:cubicBezTo>
                  <a:cubicBezTo>
                    <a:pt x="233" y="186"/>
                    <a:pt x="232" y="186"/>
                    <a:pt x="232" y="1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8" name="Picture 17" descr="Risultati immagini per suggested videos youtube">
            <a:extLst>
              <a:ext uri="{FF2B5EF4-FFF2-40B4-BE49-F238E27FC236}">
                <a16:creationId xmlns:a16="http://schemas.microsoft.com/office/drawing/2014/main" id="{FB14695A-F958-4575-AAE2-24F1AC587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0" t="1622" r="8211" b="18867"/>
          <a:stretch/>
        </p:blipFill>
        <p:spPr bwMode="auto">
          <a:xfrm>
            <a:off x="4916148" y="4320791"/>
            <a:ext cx="2240530" cy="22668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19" name="Freeform 266">
            <a:extLst>
              <a:ext uri="{FF2B5EF4-FFF2-40B4-BE49-F238E27FC236}">
                <a16:creationId xmlns:a16="http://schemas.microsoft.com/office/drawing/2014/main" id="{7F5FDDFE-F5E3-4744-8497-A3510D789C7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3472" y="4533651"/>
            <a:ext cx="1747995" cy="1751998"/>
          </a:xfrm>
          <a:custGeom>
            <a:avLst/>
            <a:gdLst>
              <a:gd name="T0" fmla="*/ 239 w 242"/>
              <a:gd name="T1" fmla="*/ 178 h 242"/>
              <a:gd name="T2" fmla="*/ 182 w 242"/>
              <a:gd name="T3" fmla="*/ 120 h 242"/>
              <a:gd name="T4" fmla="*/ 239 w 242"/>
              <a:gd name="T5" fmla="*/ 63 h 242"/>
              <a:gd name="T6" fmla="*/ 242 w 242"/>
              <a:gd name="T7" fmla="*/ 55 h 242"/>
              <a:gd name="T8" fmla="*/ 239 w 242"/>
              <a:gd name="T9" fmla="*/ 48 h 242"/>
              <a:gd name="T10" fmla="*/ 195 w 242"/>
              <a:gd name="T11" fmla="*/ 4 h 242"/>
              <a:gd name="T12" fmla="*/ 179 w 242"/>
              <a:gd name="T13" fmla="*/ 4 h 242"/>
              <a:gd name="T14" fmla="*/ 122 w 242"/>
              <a:gd name="T15" fmla="*/ 61 h 242"/>
              <a:gd name="T16" fmla="*/ 65 w 242"/>
              <a:gd name="T17" fmla="*/ 4 h 242"/>
              <a:gd name="T18" fmla="*/ 49 w 242"/>
              <a:gd name="T19" fmla="*/ 4 h 242"/>
              <a:gd name="T20" fmla="*/ 5 w 242"/>
              <a:gd name="T21" fmla="*/ 48 h 242"/>
              <a:gd name="T22" fmla="*/ 5 w 242"/>
              <a:gd name="T23" fmla="*/ 64 h 242"/>
              <a:gd name="T24" fmla="*/ 62 w 242"/>
              <a:gd name="T25" fmla="*/ 121 h 242"/>
              <a:gd name="T26" fmla="*/ 5 w 242"/>
              <a:gd name="T27" fmla="*/ 178 h 242"/>
              <a:gd name="T28" fmla="*/ 2 w 242"/>
              <a:gd name="T29" fmla="*/ 186 h 242"/>
              <a:gd name="T30" fmla="*/ 5 w 242"/>
              <a:gd name="T31" fmla="*/ 194 h 242"/>
              <a:gd name="T32" fmla="*/ 49 w 242"/>
              <a:gd name="T33" fmla="*/ 237 h 242"/>
              <a:gd name="T34" fmla="*/ 64 w 242"/>
              <a:gd name="T35" fmla="*/ 237 h 242"/>
              <a:gd name="T36" fmla="*/ 121 w 242"/>
              <a:gd name="T37" fmla="*/ 181 h 242"/>
              <a:gd name="T38" fmla="*/ 179 w 242"/>
              <a:gd name="T39" fmla="*/ 238 h 242"/>
              <a:gd name="T40" fmla="*/ 187 w 242"/>
              <a:gd name="T41" fmla="*/ 241 h 242"/>
              <a:gd name="T42" fmla="*/ 195 w 242"/>
              <a:gd name="T43" fmla="*/ 238 h 242"/>
              <a:gd name="T44" fmla="*/ 239 w 242"/>
              <a:gd name="T45" fmla="*/ 194 h 242"/>
              <a:gd name="T46" fmla="*/ 242 w 242"/>
              <a:gd name="T47" fmla="*/ 186 h 242"/>
              <a:gd name="T48" fmla="*/ 239 w 242"/>
              <a:gd name="T49" fmla="*/ 178 h 242"/>
              <a:gd name="T50" fmla="*/ 232 w 242"/>
              <a:gd name="T51" fmla="*/ 187 h 242"/>
              <a:gd name="T52" fmla="*/ 188 w 242"/>
              <a:gd name="T53" fmla="*/ 231 h 242"/>
              <a:gd name="T54" fmla="*/ 186 w 242"/>
              <a:gd name="T55" fmla="*/ 231 h 242"/>
              <a:gd name="T56" fmla="*/ 125 w 242"/>
              <a:gd name="T57" fmla="*/ 170 h 242"/>
              <a:gd name="T58" fmla="*/ 121 w 242"/>
              <a:gd name="T59" fmla="*/ 169 h 242"/>
              <a:gd name="T60" fmla="*/ 118 w 242"/>
              <a:gd name="T61" fmla="*/ 170 h 242"/>
              <a:gd name="T62" fmla="*/ 58 w 242"/>
              <a:gd name="T63" fmla="*/ 231 h 242"/>
              <a:gd name="T64" fmla="*/ 56 w 242"/>
              <a:gd name="T65" fmla="*/ 231 h 242"/>
              <a:gd name="T66" fmla="*/ 12 w 242"/>
              <a:gd name="T67" fmla="*/ 187 h 242"/>
              <a:gd name="T68" fmla="*/ 11 w 242"/>
              <a:gd name="T69" fmla="*/ 186 h 242"/>
              <a:gd name="T70" fmla="*/ 12 w 242"/>
              <a:gd name="T71" fmla="*/ 185 h 242"/>
              <a:gd name="T72" fmla="*/ 72 w 242"/>
              <a:gd name="T73" fmla="*/ 125 h 242"/>
              <a:gd name="T74" fmla="*/ 72 w 242"/>
              <a:gd name="T75" fmla="*/ 118 h 242"/>
              <a:gd name="T76" fmla="*/ 12 w 242"/>
              <a:gd name="T77" fmla="*/ 57 h 242"/>
              <a:gd name="T78" fmla="*/ 12 w 242"/>
              <a:gd name="T79" fmla="*/ 55 h 242"/>
              <a:gd name="T80" fmla="*/ 56 w 242"/>
              <a:gd name="T81" fmla="*/ 11 h 242"/>
              <a:gd name="T82" fmla="*/ 58 w 242"/>
              <a:gd name="T83" fmla="*/ 11 h 242"/>
              <a:gd name="T84" fmla="*/ 119 w 242"/>
              <a:gd name="T85" fmla="*/ 71 h 242"/>
              <a:gd name="T86" fmla="*/ 125 w 242"/>
              <a:gd name="T87" fmla="*/ 71 h 242"/>
              <a:gd name="T88" fmla="*/ 186 w 242"/>
              <a:gd name="T89" fmla="*/ 11 h 242"/>
              <a:gd name="T90" fmla="*/ 188 w 242"/>
              <a:gd name="T91" fmla="*/ 11 h 242"/>
              <a:gd name="T92" fmla="*/ 232 w 242"/>
              <a:gd name="T93" fmla="*/ 54 h 242"/>
              <a:gd name="T94" fmla="*/ 232 w 242"/>
              <a:gd name="T95" fmla="*/ 55 h 242"/>
              <a:gd name="T96" fmla="*/ 232 w 242"/>
              <a:gd name="T97" fmla="*/ 56 h 242"/>
              <a:gd name="T98" fmla="*/ 171 w 242"/>
              <a:gd name="T99" fmla="*/ 117 h 242"/>
              <a:gd name="T100" fmla="*/ 170 w 242"/>
              <a:gd name="T101" fmla="*/ 120 h 242"/>
              <a:gd name="T102" fmla="*/ 171 w 242"/>
              <a:gd name="T103" fmla="*/ 124 h 242"/>
              <a:gd name="T104" fmla="*/ 232 w 242"/>
              <a:gd name="T105" fmla="*/ 185 h 242"/>
              <a:gd name="T106" fmla="*/ 233 w 242"/>
              <a:gd name="T107" fmla="*/ 186 h 242"/>
              <a:gd name="T108" fmla="*/ 232 w 242"/>
              <a:gd name="T109" fmla="*/ 18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2" h="242">
                <a:moveTo>
                  <a:pt x="239" y="178"/>
                </a:moveTo>
                <a:cubicBezTo>
                  <a:pt x="182" y="120"/>
                  <a:pt x="182" y="120"/>
                  <a:pt x="182" y="12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41" y="61"/>
                  <a:pt x="242" y="58"/>
                  <a:pt x="242" y="55"/>
                </a:cubicBezTo>
                <a:cubicBezTo>
                  <a:pt x="242" y="52"/>
                  <a:pt x="241" y="50"/>
                  <a:pt x="239" y="48"/>
                </a:cubicBezTo>
                <a:cubicBezTo>
                  <a:pt x="195" y="4"/>
                  <a:pt x="195" y="4"/>
                  <a:pt x="195" y="4"/>
                </a:cubicBezTo>
                <a:cubicBezTo>
                  <a:pt x="191" y="0"/>
                  <a:pt x="183" y="0"/>
                  <a:pt x="179" y="4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65" y="4"/>
                  <a:pt x="65" y="4"/>
                  <a:pt x="65" y="4"/>
                </a:cubicBezTo>
                <a:cubicBezTo>
                  <a:pt x="61" y="0"/>
                  <a:pt x="53" y="0"/>
                  <a:pt x="49" y="4"/>
                </a:cubicBezTo>
                <a:cubicBezTo>
                  <a:pt x="5" y="48"/>
                  <a:pt x="5" y="48"/>
                  <a:pt x="5" y="48"/>
                </a:cubicBezTo>
                <a:cubicBezTo>
                  <a:pt x="0" y="53"/>
                  <a:pt x="0" y="60"/>
                  <a:pt x="5" y="64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5" y="178"/>
                  <a:pt x="5" y="178"/>
                  <a:pt x="5" y="178"/>
                </a:cubicBezTo>
                <a:cubicBezTo>
                  <a:pt x="3" y="180"/>
                  <a:pt x="2" y="183"/>
                  <a:pt x="2" y="186"/>
                </a:cubicBezTo>
                <a:cubicBezTo>
                  <a:pt x="2" y="189"/>
                  <a:pt x="3" y="192"/>
                  <a:pt x="5" y="194"/>
                </a:cubicBezTo>
                <a:cubicBezTo>
                  <a:pt x="49" y="237"/>
                  <a:pt x="49" y="237"/>
                  <a:pt x="49" y="237"/>
                </a:cubicBezTo>
                <a:cubicBezTo>
                  <a:pt x="53" y="242"/>
                  <a:pt x="60" y="242"/>
                  <a:pt x="64" y="237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79" y="238"/>
                  <a:pt x="179" y="238"/>
                  <a:pt x="179" y="238"/>
                </a:cubicBezTo>
                <a:cubicBezTo>
                  <a:pt x="181" y="240"/>
                  <a:pt x="184" y="241"/>
                  <a:pt x="187" y="241"/>
                </a:cubicBezTo>
                <a:cubicBezTo>
                  <a:pt x="190" y="241"/>
                  <a:pt x="192" y="240"/>
                  <a:pt x="195" y="238"/>
                </a:cubicBezTo>
                <a:cubicBezTo>
                  <a:pt x="239" y="194"/>
                  <a:pt x="239" y="194"/>
                  <a:pt x="239" y="194"/>
                </a:cubicBezTo>
                <a:cubicBezTo>
                  <a:pt x="241" y="192"/>
                  <a:pt x="242" y="189"/>
                  <a:pt x="242" y="186"/>
                </a:cubicBezTo>
                <a:cubicBezTo>
                  <a:pt x="242" y="183"/>
                  <a:pt x="241" y="180"/>
                  <a:pt x="239" y="178"/>
                </a:cubicBezTo>
                <a:close/>
                <a:moveTo>
                  <a:pt x="232" y="187"/>
                </a:moveTo>
                <a:cubicBezTo>
                  <a:pt x="188" y="231"/>
                  <a:pt x="188" y="231"/>
                  <a:pt x="188" y="231"/>
                </a:cubicBezTo>
                <a:cubicBezTo>
                  <a:pt x="187" y="232"/>
                  <a:pt x="186" y="232"/>
                  <a:pt x="186" y="231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24" y="169"/>
                  <a:pt x="123" y="169"/>
                  <a:pt x="121" y="169"/>
                </a:cubicBezTo>
                <a:cubicBezTo>
                  <a:pt x="120" y="169"/>
                  <a:pt x="119" y="169"/>
                  <a:pt x="118" y="170"/>
                </a:cubicBezTo>
                <a:cubicBezTo>
                  <a:pt x="58" y="231"/>
                  <a:pt x="58" y="231"/>
                  <a:pt x="58" y="231"/>
                </a:cubicBezTo>
                <a:cubicBezTo>
                  <a:pt x="57" y="231"/>
                  <a:pt x="56" y="231"/>
                  <a:pt x="56" y="231"/>
                </a:cubicBezTo>
                <a:cubicBezTo>
                  <a:pt x="12" y="187"/>
                  <a:pt x="12" y="187"/>
                  <a:pt x="12" y="187"/>
                </a:cubicBezTo>
                <a:cubicBezTo>
                  <a:pt x="12" y="186"/>
                  <a:pt x="11" y="186"/>
                  <a:pt x="11" y="186"/>
                </a:cubicBezTo>
                <a:cubicBezTo>
                  <a:pt x="11" y="186"/>
                  <a:pt x="12" y="185"/>
                  <a:pt x="12" y="185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4" y="123"/>
                  <a:pt x="74" y="120"/>
                  <a:pt x="72" y="118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6"/>
                  <a:pt x="11" y="56"/>
                  <a:pt x="12" y="55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8" y="10"/>
                  <a:pt x="58" y="1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20" y="73"/>
                  <a:pt x="124" y="73"/>
                  <a:pt x="125" y="71"/>
                </a:cubicBezTo>
                <a:cubicBezTo>
                  <a:pt x="186" y="11"/>
                  <a:pt x="186" y="11"/>
                  <a:pt x="186" y="11"/>
                </a:cubicBezTo>
                <a:cubicBezTo>
                  <a:pt x="186" y="10"/>
                  <a:pt x="188" y="10"/>
                  <a:pt x="188" y="11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2" y="55"/>
                  <a:pt x="232" y="55"/>
                  <a:pt x="232" y="55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171" y="117"/>
                  <a:pt x="171" y="117"/>
                  <a:pt x="171" y="117"/>
                </a:cubicBezTo>
                <a:cubicBezTo>
                  <a:pt x="170" y="118"/>
                  <a:pt x="170" y="119"/>
                  <a:pt x="170" y="120"/>
                </a:cubicBezTo>
                <a:cubicBezTo>
                  <a:pt x="170" y="122"/>
                  <a:pt x="170" y="123"/>
                  <a:pt x="171" y="124"/>
                </a:cubicBezTo>
                <a:cubicBezTo>
                  <a:pt x="232" y="185"/>
                  <a:pt x="232" y="185"/>
                  <a:pt x="232" y="185"/>
                </a:cubicBezTo>
                <a:cubicBezTo>
                  <a:pt x="232" y="185"/>
                  <a:pt x="233" y="185"/>
                  <a:pt x="233" y="186"/>
                </a:cubicBezTo>
                <a:cubicBezTo>
                  <a:pt x="233" y="186"/>
                  <a:pt x="232" y="186"/>
                  <a:pt x="232" y="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09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ne Hand Holding Tablet transparent PNG - StickPNG">
            <a:extLst>
              <a:ext uri="{FF2B5EF4-FFF2-40B4-BE49-F238E27FC236}">
                <a16:creationId xmlns:a16="http://schemas.microsoft.com/office/drawing/2014/main" id="{7854E040-43B1-4B1B-A708-7B69E94F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" y="749269"/>
            <a:ext cx="7310297" cy="610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C052CC-4B60-43BC-A7D8-2BCB61C88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680" y="-94555"/>
            <a:ext cx="5582869" cy="69525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948020-E4DF-43B6-ACB9-72DB454092E6}"/>
              </a:ext>
            </a:extLst>
          </p:cNvPr>
          <p:cNvSpPr/>
          <p:nvPr/>
        </p:nvSpPr>
        <p:spPr>
          <a:xfrm>
            <a:off x="1694046" y="1222408"/>
            <a:ext cx="5111015" cy="3070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2D20FD7-05D7-429A-8C85-EE8480201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54" y="1398669"/>
            <a:ext cx="1494788" cy="1263602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040ACD51-4C16-42BE-9DC7-FB94C16DB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10" y="1466140"/>
            <a:ext cx="1196608" cy="121615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168B0CF-CB45-4C16-8BC7-204AC3308E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85" y="1490524"/>
            <a:ext cx="1185675" cy="1191771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3B39C1C-D4C1-438F-A6F3-289F071EE1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45" y="2869492"/>
            <a:ext cx="1196466" cy="1216154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41C92A94-B1AE-4245-ADFD-99A8E5A15C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19" y="2843820"/>
            <a:ext cx="1197866" cy="1229870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6254504A-9675-48BA-849E-36CF233183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38" y="2868575"/>
            <a:ext cx="1191022" cy="11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3997 0.0669 C 0.04896 0.08102 0.05403 0.10208 0.05403 0.12407 C 0.05403 0.14907 0.04896 0.16898 0.03997 0.1831 L 2.5E-6 0.25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onitor, sitting, indoor&#10;&#10;Description automatically generated">
            <a:extLst>
              <a:ext uri="{FF2B5EF4-FFF2-40B4-BE49-F238E27FC236}">
                <a16:creationId xmlns:a16="http://schemas.microsoft.com/office/drawing/2014/main" id="{46064122-2BBB-44A1-ABF1-5A879C306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11595" r="9925" b="22967"/>
          <a:stretch/>
        </p:blipFill>
        <p:spPr>
          <a:xfrm>
            <a:off x="1292084" y="508186"/>
            <a:ext cx="9422295" cy="6000443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E934FA-9E6B-4F5B-B84C-60A127947901}"/>
              </a:ext>
            </a:extLst>
          </p:cNvPr>
          <p:cNvSpPr/>
          <p:nvPr/>
        </p:nvSpPr>
        <p:spPr>
          <a:xfrm rot="5400000">
            <a:off x="5579644" y="2720941"/>
            <a:ext cx="1097280" cy="891541"/>
          </a:xfrm>
          <a:prstGeom prst="triangle">
            <a:avLst>
              <a:gd name="adj" fmla="val 5121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886196-93EF-481F-8370-925470C27FD5}"/>
              </a:ext>
            </a:extLst>
          </p:cNvPr>
          <p:cNvSpPr txBox="1"/>
          <p:nvPr/>
        </p:nvSpPr>
        <p:spPr>
          <a:xfrm>
            <a:off x="3451935" y="1679651"/>
            <a:ext cx="62442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zh-CN" alt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成人流媒体平台及其内容不适合你们这个年龄的孩子，可能会给你们带来伤害。</a:t>
            </a:r>
            <a:r>
              <a:rPr lang="en-GB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/>
            <a:endParaRPr lang="en-GB" sz="14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en-GB" sz="14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zh-CN" alt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始终使用适合你们这个年龄段孩子的平台，而且使用时一定要获得父母的授权。 </a:t>
            </a:r>
            <a:r>
              <a:rPr lang="en-GB" sz="1800" b="0" i="0" dirty="0">
                <a:solidFill>
                  <a:schemeClr val="bg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algn="l" rtl="0" fontAlgn="base"/>
            <a:endParaRPr lang="en-GB" sz="1400" dirty="0">
              <a:solidFill>
                <a:schemeClr val="bg1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en-US" altLang="zh-CN" sz="14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zh-CN" alt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总是请一个值得信赖的成年人帮助你们访问流媒体平台。</a:t>
            </a:r>
            <a:endParaRPr lang="en-GB" sz="1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en-GB" sz="14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如果你们要使用游戏机，记得像使用流媒体平台一样。对于</a:t>
            </a:r>
            <a:r>
              <a:rPr lang="zh-CN" altLang="en-US" sz="1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所有连接到互联网的设备，要遵守相同的规则。</a:t>
            </a:r>
            <a:endParaRPr lang="en-GB" sz="18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79DF4C-29F5-46D8-9D14-1DB3E6998CEC}"/>
              </a:ext>
            </a:extLst>
          </p:cNvPr>
          <p:cNvSpPr/>
          <p:nvPr/>
        </p:nvSpPr>
        <p:spPr>
          <a:xfrm>
            <a:off x="1292084" y="587141"/>
            <a:ext cx="1200859" cy="394636"/>
          </a:xfrm>
          <a:prstGeom prst="rect">
            <a:avLst/>
          </a:prstGeom>
          <a:solidFill>
            <a:srgbClr val="1F2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Badge Cross with solid fill">
            <a:extLst>
              <a:ext uri="{FF2B5EF4-FFF2-40B4-BE49-F238E27FC236}">
                <a16:creationId xmlns:a16="http://schemas.microsoft.com/office/drawing/2014/main" id="{3450751E-749B-4EB7-99AD-C975DE970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9957" y="1820540"/>
            <a:ext cx="510033" cy="510033"/>
          </a:xfrm>
          <a:prstGeom prst="rect">
            <a:avLst/>
          </a:prstGeom>
        </p:spPr>
      </p:pic>
      <p:pic>
        <p:nvPicPr>
          <p:cNvPr id="19" name="Graphic 18" descr="Badge Tick1 with solid fill">
            <a:extLst>
              <a:ext uri="{FF2B5EF4-FFF2-40B4-BE49-F238E27FC236}">
                <a16:creationId xmlns:a16="http://schemas.microsoft.com/office/drawing/2014/main" id="{CE5C9706-15E9-44DF-9AAB-6A044C1E6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9957" y="2646902"/>
            <a:ext cx="510032" cy="510032"/>
          </a:xfrm>
          <a:prstGeom prst="rect">
            <a:avLst/>
          </a:prstGeom>
        </p:spPr>
      </p:pic>
      <p:pic>
        <p:nvPicPr>
          <p:cNvPr id="20" name="Graphic 19" descr="Badge Tick1 with solid fill">
            <a:extLst>
              <a:ext uri="{FF2B5EF4-FFF2-40B4-BE49-F238E27FC236}">
                <a16:creationId xmlns:a16="http://schemas.microsoft.com/office/drawing/2014/main" id="{584825B5-EE2E-41AE-9688-AF94BE59A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9957" y="3477694"/>
            <a:ext cx="510032" cy="510032"/>
          </a:xfrm>
          <a:prstGeom prst="rect">
            <a:avLst/>
          </a:prstGeom>
        </p:spPr>
      </p:pic>
      <p:pic>
        <p:nvPicPr>
          <p:cNvPr id="21" name="Graphic 20" descr="Badge Tick1 with solid fill">
            <a:extLst>
              <a:ext uri="{FF2B5EF4-FFF2-40B4-BE49-F238E27FC236}">
                <a16:creationId xmlns:a16="http://schemas.microsoft.com/office/drawing/2014/main" id="{4C0ECF91-4FB0-4107-9A3E-3FFFEAA2F7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9957" y="4393610"/>
            <a:ext cx="510032" cy="5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0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387" y="3398262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zh-CN" altLang="en-US" sz="3000" dirty="0">
                <a:solidFill>
                  <a:schemeClr val="bg1"/>
                </a:solidFill>
              </a:rPr>
              <a:t>期待着很快在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zh-CN" altLang="en-US" sz="3000" dirty="0">
                <a:solidFill>
                  <a:schemeClr val="bg1"/>
                </a:solidFill>
              </a:rPr>
              <a:t>上见到你们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68" y="5785862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62" y="6228567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2699">
            <a:off x="6698268" y="2079339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4153</TotalTime>
  <Words>229</Words>
  <Application>Microsoft Office PowerPoint</Application>
  <PresentationFormat>Widescreen</PresentationFormat>
  <Paragraphs>35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Balloon XBd BT</vt:lpstr>
      <vt:lpstr>Wingdings 3</vt:lpstr>
      <vt:lpstr>Arial</vt:lpstr>
      <vt:lpstr>Century Gothic</vt:lpstr>
      <vt:lpstr>Avenir Next LT Pro</vt:lpstr>
      <vt:lpstr>Calibri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期待着很快在 www.itu-cop-guidelines.com 上见到你们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Chen, Meng</cp:lastModifiedBy>
  <cp:revision>163</cp:revision>
  <dcterms:created xsi:type="dcterms:W3CDTF">2020-08-31T09:59:46Z</dcterms:created>
  <dcterms:modified xsi:type="dcterms:W3CDTF">2022-04-14T07:48:57Z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</Properties>
</file>